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312" r:id="rId4"/>
    <p:sldId id="305" r:id="rId5"/>
    <p:sldId id="325" r:id="rId6"/>
    <p:sldId id="258" r:id="rId7"/>
    <p:sldId id="313" r:id="rId8"/>
    <p:sldId id="308" r:id="rId9"/>
    <p:sldId id="294" r:id="rId10"/>
    <p:sldId id="314" r:id="rId11"/>
    <p:sldId id="302" r:id="rId12"/>
    <p:sldId id="322" r:id="rId13"/>
    <p:sldId id="310" r:id="rId14"/>
    <p:sldId id="311" r:id="rId15"/>
    <p:sldId id="315" r:id="rId16"/>
    <p:sldId id="330" r:id="rId17"/>
    <p:sldId id="327" r:id="rId18"/>
    <p:sldId id="329" r:id="rId19"/>
    <p:sldId id="304" r:id="rId20"/>
    <p:sldId id="317" r:id="rId21"/>
    <p:sldId id="320" r:id="rId22"/>
    <p:sldId id="318" r:id="rId23"/>
    <p:sldId id="297" r:id="rId24"/>
    <p:sldId id="276" r:id="rId25"/>
    <p:sldId id="269" r:id="rId26"/>
    <p:sldId id="321" r:id="rId27"/>
    <p:sldId id="306" r:id="rId28"/>
    <p:sldId id="300" r:id="rId29"/>
    <p:sldId id="323" r:id="rId30"/>
    <p:sldId id="326" r:id="rId31"/>
    <p:sldId id="324" r:id="rId32"/>
    <p:sldId id="301" r:id="rId33"/>
    <p:sldId id="291" r:id="rId34"/>
    <p:sldId id="292" r:id="rId35"/>
    <p:sldId id="296" r:id="rId36"/>
    <p:sldId id="285" r:id="rId37"/>
    <p:sldId id="309" r:id="rId38"/>
    <p:sldId id="298" r:id="rId39"/>
    <p:sldId id="263" r:id="rId40"/>
    <p:sldId id="28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Presentation Body" id="{032748CF-34D4-4F00-AA86-51FC83977DA0}">
          <p14:sldIdLst>
            <p14:sldId id="312"/>
            <p14:sldId id="305"/>
            <p14:sldId id="325"/>
            <p14:sldId id="258"/>
            <p14:sldId id="313"/>
            <p14:sldId id="308"/>
            <p14:sldId id="294"/>
            <p14:sldId id="314"/>
            <p14:sldId id="302"/>
            <p14:sldId id="322"/>
            <p14:sldId id="310"/>
            <p14:sldId id="311"/>
            <p14:sldId id="315"/>
            <p14:sldId id="330"/>
            <p14:sldId id="327"/>
            <p14:sldId id="329"/>
            <p14:sldId id="304"/>
            <p14:sldId id="317"/>
            <p14:sldId id="320"/>
            <p14:sldId id="318"/>
            <p14:sldId id="297"/>
            <p14:sldId id="276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321"/>
            <p14:sldId id="306"/>
            <p14:sldId id="300"/>
            <p14:sldId id="323"/>
            <p14:sldId id="326"/>
            <p14:sldId id="324"/>
            <p14:sldId id="301"/>
            <p14:sldId id="291"/>
            <p14:sldId id="292"/>
            <p14:sldId id="296"/>
            <p14:sldId id="285"/>
            <p14:sldId id="309"/>
            <p14:sldId id="298"/>
            <p14:sldId id="263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FD7FEA-D9A2-484B-A8F0-68196414CA17}" v="267" dt="2020-05-08T16:41:00.0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89663" autoAdjust="0"/>
  </p:normalViewPr>
  <p:slideViewPr>
    <p:cSldViewPr snapToGrid="0" showGuides="1">
      <p:cViewPr varScale="1">
        <p:scale>
          <a:sx n="72" d="100"/>
          <a:sy n="72" d="100"/>
        </p:scale>
        <p:origin x="612" y="54"/>
      </p:cViewPr>
      <p:guideLst>
        <p:guide orient="horz" pos="2137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</pc:docChg>
  </pc:docChgLst>
  <pc:docChgLst>
    <pc:chgData name="Antonio Osamu Katagiri Tanaka" userId="2c28225e-d492-4964-8551-1b0a3c65dda0" providerId="ADAL" clId="{CDFD7FEA-D9A2-484B-A8F0-68196414CA17}"/>
    <pc:docChg chg="undo custSel addSld delSld modSld sldOrd delSection modSection">
      <pc:chgData name="Antonio Osamu Katagiri Tanaka" userId="2c28225e-d492-4964-8551-1b0a3c65dda0" providerId="ADAL" clId="{CDFD7FEA-D9A2-484B-A8F0-68196414CA17}" dt="2020-05-08T17:09:19.082" v="2051" actId="20577"/>
      <pc:docMkLst>
        <pc:docMk/>
      </pc:docMkLst>
      <pc:sldChg chg="addSp modSp mod">
        <pc:chgData name="Antonio Osamu Katagiri Tanaka" userId="2c28225e-d492-4964-8551-1b0a3c65dda0" providerId="ADAL" clId="{CDFD7FEA-D9A2-484B-A8F0-68196414CA17}" dt="2020-05-08T16:41:24.755" v="2049" actId="1076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CDFD7FEA-D9A2-484B-A8F0-68196414CA17}" dt="2020-05-08T16:41:24.755" v="2049" actId="107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CDFD7FEA-D9A2-484B-A8F0-68196414CA17}" dt="2020-05-08T16:41:17.918" v="2048" actId="1076"/>
          <ac:spMkLst>
            <pc:docMk/>
            <pc:sldMk cId="3401248549" sldId="256"/>
            <ac:spMk id="7" creationId="{8D0BEDFD-CE79-4A45-9ADE-72FBEA303FCC}"/>
          </ac:spMkLst>
        </pc:spChg>
        <pc:picChg chg="add mod">
          <ac:chgData name="Antonio Osamu Katagiri Tanaka" userId="2c28225e-d492-4964-8551-1b0a3c65dda0" providerId="ADAL" clId="{CDFD7FEA-D9A2-484B-A8F0-68196414CA17}" dt="2020-05-08T14:28:57.846" v="1864" actId="1037"/>
          <ac:picMkLst>
            <pc:docMk/>
            <pc:sldMk cId="3401248549" sldId="256"/>
            <ac:picMk id="5" creationId="{85CC677C-21AC-484E-9AC0-365B14B10D78}"/>
          </ac:picMkLst>
        </pc:picChg>
      </pc:sldChg>
      <pc:sldChg chg="addSp modSp modTransition">
        <pc:chgData name="Antonio Osamu Katagiri Tanaka" userId="2c28225e-d492-4964-8551-1b0a3c65dda0" providerId="ADAL" clId="{CDFD7FEA-D9A2-484B-A8F0-68196414CA17}" dt="2020-05-08T14:27:53.389" v="1838" actId="1076"/>
        <pc:sldMkLst>
          <pc:docMk/>
          <pc:sldMk cId="1105756717" sldId="257"/>
        </pc:sldMkLst>
        <pc:picChg chg="add mod">
          <ac:chgData name="Antonio Osamu Katagiri Tanaka" userId="2c28225e-d492-4964-8551-1b0a3c65dda0" providerId="ADAL" clId="{CDFD7FEA-D9A2-484B-A8F0-68196414CA17}" dt="2020-05-08T14:27:53.389" v="1838" actId="1076"/>
          <ac:picMkLst>
            <pc:docMk/>
            <pc:sldMk cId="1105756717" sldId="257"/>
            <ac:picMk id="2050" creationId="{136D9B36-6FB7-494F-8135-B8CF0C9794CB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08T14:29:41.535" v="1868"/>
        <pc:sldMkLst>
          <pc:docMk/>
          <pc:sldMk cId="1147480841" sldId="258"/>
        </pc:sldMkLst>
        <pc:spChg chg="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2" creationId="{A6E06CBA-B49D-4E19-9DC5-134F9A8CCC5B}"/>
          </ac:spMkLst>
        </pc:spChg>
        <pc:spChg chg="add 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3" creationId="{EBBF9135-B846-4238-8205-7F298F688456}"/>
          </ac:spMkLst>
        </pc:spChg>
        <pc:spChg chg="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6" creationId="{AEFB709C-B3EC-42FD-89D8-09850069CE9D}"/>
          </ac:spMkLst>
        </pc:spChg>
        <pc:spChg chg="add 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7" creationId="{B5CB829E-8B4C-4588-878B-A719A1E70DB2}"/>
          </ac:spMkLst>
        </pc:spChg>
        <pc:spChg chg="add 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9" creationId="{4E86C1BD-7E43-47B1-9870-1B731EFB32BB}"/>
          </ac:spMkLst>
        </pc:spChg>
        <pc:picChg chg="mod">
          <ac:chgData name="Antonio Osamu Katagiri Tanaka" userId="2c28225e-d492-4964-8551-1b0a3c65dda0" providerId="ADAL" clId="{CDFD7FEA-D9A2-484B-A8F0-68196414CA17}" dt="2020-05-08T12:41:46.831" v="701" actId="1076"/>
          <ac:picMkLst>
            <pc:docMk/>
            <pc:sldMk cId="1147480841" sldId="258"/>
            <ac:picMk id="8" creationId="{5E94859D-FE76-486C-92C4-9E80DA226F0E}"/>
          </ac:picMkLst>
        </pc:picChg>
        <pc:picChg chg="add">
          <ac:chgData name="Antonio Osamu Katagiri Tanaka" userId="2c28225e-d492-4964-8551-1b0a3c65dda0" providerId="ADAL" clId="{CDFD7FEA-D9A2-484B-A8F0-68196414CA17}" dt="2020-05-08T14:29:41.535" v="1868"/>
          <ac:picMkLst>
            <pc:docMk/>
            <pc:sldMk cId="1147480841" sldId="258"/>
            <ac:picMk id="16" creationId="{02ED5944-4280-45AB-95E5-58481B9D508C}"/>
          </ac:picMkLst>
        </pc:picChg>
        <pc:cxnChg chg="add mod">
          <ac:chgData name="Antonio Osamu Katagiri Tanaka" userId="2c28225e-d492-4964-8551-1b0a3c65dda0" providerId="ADAL" clId="{CDFD7FEA-D9A2-484B-A8F0-68196414CA17}" dt="2020-05-08T12:44:18.928" v="792" actId="1076"/>
          <ac:cxnSpMkLst>
            <pc:docMk/>
            <pc:sldMk cId="1147480841" sldId="258"/>
            <ac:cxnSpMk id="10" creationId="{E1236312-3939-4030-8475-6C5C95BFC755}"/>
          </ac:cxnSpMkLst>
        </pc:cxnChg>
        <pc:cxnChg chg="add mod">
          <ac:chgData name="Antonio Osamu Katagiri Tanaka" userId="2c28225e-d492-4964-8551-1b0a3c65dda0" providerId="ADAL" clId="{CDFD7FEA-D9A2-484B-A8F0-68196414CA17}" dt="2020-05-08T12:44:13.706" v="791" actId="1076"/>
          <ac:cxnSpMkLst>
            <pc:docMk/>
            <pc:sldMk cId="1147480841" sldId="258"/>
            <ac:cxnSpMk id="13" creationId="{0C888AC2-659D-4F3C-99AF-52C7839B9AFB}"/>
          </ac:cxnSpMkLst>
        </pc:cxnChg>
        <pc:cxnChg chg="add mod">
          <ac:chgData name="Antonio Osamu Katagiri Tanaka" userId="2c28225e-d492-4964-8551-1b0a3c65dda0" providerId="ADAL" clId="{CDFD7FEA-D9A2-484B-A8F0-68196414CA17}" dt="2020-05-08T12:44:28.638" v="796" actId="1076"/>
          <ac:cxnSpMkLst>
            <pc:docMk/>
            <pc:sldMk cId="1147480841" sldId="258"/>
            <ac:cxnSpMk id="14" creationId="{4FEE2CBF-1F56-494A-8193-46D6E8E97D1A}"/>
          </ac:cxnSpMkLst>
        </pc:cxnChg>
      </pc:sldChg>
      <pc:sldChg chg="del">
        <pc:chgData name="Antonio Osamu Katagiri Tanaka" userId="2c28225e-d492-4964-8551-1b0a3c65dda0" providerId="ADAL" clId="{CDFD7FEA-D9A2-484B-A8F0-68196414CA17}" dt="2020-05-08T14:05:52.343" v="1523" actId="47"/>
        <pc:sldMkLst>
          <pc:docMk/>
          <pc:sldMk cId="4056039362" sldId="260"/>
        </pc:sldMkLst>
      </pc:sldChg>
      <pc:sldChg chg="addSp modTransition">
        <pc:chgData name="Antonio Osamu Katagiri Tanaka" userId="2c28225e-d492-4964-8551-1b0a3c65dda0" providerId="ADAL" clId="{CDFD7FEA-D9A2-484B-A8F0-68196414CA17}" dt="2020-05-08T14:32:26.139" v="1903"/>
        <pc:sldMkLst>
          <pc:docMk/>
          <pc:sldMk cId="3604131991" sldId="263"/>
        </pc:sldMkLst>
        <pc:picChg chg="add">
          <ac:chgData name="Antonio Osamu Katagiri Tanaka" userId="2c28225e-d492-4964-8551-1b0a3c65dda0" providerId="ADAL" clId="{CDFD7FEA-D9A2-484B-A8F0-68196414CA17}" dt="2020-05-08T14:32:26.139" v="1903"/>
          <ac:picMkLst>
            <pc:docMk/>
            <pc:sldMk cId="3604131991" sldId="263"/>
            <ac:picMk id="5" creationId="{3DEBB10D-0EC1-4CDF-95E7-035829151D62}"/>
          </ac:picMkLst>
        </pc:picChg>
      </pc:sldChg>
      <pc:sldChg chg="addSp">
        <pc:chgData name="Antonio Osamu Katagiri Tanaka" userId="2c28225e-d492-4964-8551-1b0a3c65dda0" providerId="ADAL" clId="{CDFD7FEA-D9A2-484B-A8F0-68196414CA17}" dt="2020-05-08T14:31:17.415" v="1888"/>
        <pc:sldMkLst>
          <pc:docMk/>
          <pc:sldMk cId="4246728971" sldId="269"/>
        </pc:sldMkLst>
        <pc:picChg chg="add">
          <ac:chgData name="Antonio Osamu Katagiri Tanaka" userId="2c28225e-d492-4964-8551-1b0a3c65dda0" providerId="ADAL" clId="{CDFD7FEA-D9A2-484B-A8F0-68196414CA17}" dt="2020-05-08T14:31:17.415" v="1888"/>
          <ac:picMkLst>
            <pc:docMk/>
            <pc:sldMk cId="4246728971" sldId="269"/>
            <ac:picMk id="5" creationId="{5139F22F-EB5D-4B65-8A9D-4E59613D12E5}"/>
          </ac:picMkLst>
        </pc:picChg>
      </pc:sldChg>
      <pc:sldChg chg="addSp modTransition">
        <pc:chgData name="Antonio Osamu Katagiri Tanaka" userId="2c28225e-d492-4964-8551-1b0a3c65dda0" providerId="ADAL" clId="{CDFD7FEA-D9A2-484B-A8F0-68196414CA17}" dt="2020-05-08T14:41:04.014" v="1989"/>
        <pc:sldMkLst>
          <pc:docMk/>
          <pc:sldMk cId="708711930" sldId="276"/>
        </pc:sldMkLst>
        <pc:picChg chg="add">
          <ac:chgData name="Antonio Osamu Katagiri Tanaka" userId="2c28225e-d492-4964-8551-1b0a3c65dda0" providerId="ADAL" clId="{CDFD7FEA-D9A2-484B-A8F0-68196414CA17}" dt="2020-05-08T14:31:15.810" v="1887"/>
          <ac:picMkLst>
            <pc:docMk/>
            <pc:sldMk cId="708711930" sldId="276"/>
            <ac:picMk id="8" creationId="{3C8828C6-3522-45B3-AA19-CA2166B0974E}"/>
          </ac:picMkLst>
        </pc:picChg>
      </pc:sldChg>
      <pc:sldChg chg="del">
        <pc:chgData name="Antonio Osamu Katagiri Tanaka" userId="2c28225e-d492-4964-8551-1b0a3c65dda0" providerId="ADAL" clId="{CDFD7FEA-D9A2-484B-A8F0-68196414CA17}" dt="2020-05-08T14:10:19.621" v="1587" actId="2696"/>
        <pc:sldMkLst>
          <pc:docMk/>
          <pc:sldMk cId="2232161063" sldId="281"/>
        </pc:sldMkLst>
      </pc:sldChg>
      <pc:sldChg chg="addSp modSp add mod modTransition">
        <pc:chgData name="Antonio Osamu Katagiri Tanaka" userId="2c28225e-d492-4964-8551-1b0a3c65dda0" providerId="ADAL" clId="{CDFD7FEA-D9A2-484B-A8F0-68196414CA17}" dt="2020-05-08T14:32:30.575" v="1904"/>
        <pc:sldMkLst>
          <pc:docMk/>
          <pc:sldMk cId="2753808488" sldId="282"/>
        </pc:sldMkLst>
        <pc:spChg chg="add mod">
          <ac:chgData name="Antonio Osamu Katagiri Tanaka" userId="2c28225e-d492-4964-8551-1b0a3c65dda0" providerId="ADAL" clId="{CDFD7FEA-D9A2-484B-A8F0-68196414CA17}" dt="2020-05-08T14:04:38.811" v="1521" actId="207"/>
          <ac:spMkLst>
            <pc:docMk/>
            <pc:sldMk cId="2753808488" sldId="282"/>
            <ac:spMk id="5" creationId="{D628C31D-2A8D-439F-BB42-3F4F56B0E81A}"/>
          </ac:spMkLst>
        </pc:spChg>
        <pc:picChg chg="add">
          <ac:chgData name="Antonio Osamu Katagiri Tanaka" userId="2c28225e-d492-4964-8551-1b0a3c65dda0" providerId="ADAL" clId="{CDFD7FEA-D9A2-484B-A8F0-68196414CA17}" dt="2020-05-08T14:32:30.575" v="1904"/>
          <ac:picMkLst>
            <pc:docMk/>
            <pc:sldMk cId="2753808488" sldId="282"/>
            <ac:picMk id="7" creationId="{5982317C-07AD-46CF-8203-AF41EBBC17D6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252399005" sldId="285"/>
        </pc:sldMkLst>
        <pc:picChg chg="add">
          <ac:chgData name="Antonio Osamu Katagiri Tanaka" userId="2c28225e-d492-4964-8551-1b0a3c65dda0" providerId="ADAL" clId="{CDFD7FEA-D9A2-484B-A8F0-68196414CA17}" dt="2020-05-08T14:32:10.534" v="1900"/>
          <ac:picMkLst>
            <pc:docMk/>
            <pc:sldMk cId="252399005" sldId="285"/>
            <ac:picMk id="7" creationId="{70A84B99-A600-4E67-91B8-3ACD325B18E7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526958826" sldId="291"/>
        </pc:sldMkLst>
        <pc:picChg chg="add">
          <ac:chgData name="Antonio Osamu Katagiri Tanaka" userId="2c28225e-d492-4964-8551-1b0a3c65dda0" providerId="ADAL" clId="{CDFD7FEA-D9A2-484B-A8F0-68196414CA17}" dt="2020-05-08T14:31:54.466" v="1897"/>
          <ac:picMkLst>
            <pc:docMk/>
            <pc:sldMk cId="526958826" sldId="291"/>
            <ac:picMk id="11" creationId="{9638BEC3-415A-4570-B912-73BFA951B47F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3630932170" sldId="292"/>
        </pc:sldMkLst>
        <pc:picChg chg="add">
          <ac:chgData name="Antonio Osamu Katagiri Tanaka" userId="2c28225e-d492-4964-8551-1b0a3c65dda0" providerId="ADAL" clId="{CDFD7FEA-D9A2-484B-A8F0-68196414CA17}" dt="2020-05-08T14:32:03.087" v="1898"/>
          <ac:picMkLst>
            <pc:docMk/>
            <pc:sldMk cId="3630932170" sldId="292"/>
            <ac:picMk id="7" creationId="{FE0B9C4C-1201-469C-980E-838724F25DA8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08T14:34:16.564" v="1912" actId="1076"/>
        <pc:sldMkLst>
          <pc:docMk/>
          <pc:sldMk cId="3241402584" sldId="294"/>
        </pc:sldMkLst>
        <pc:spChg chg="mod">
          <ac:chgData name="Antonio Osamu Katagiri Tanaka" userId="2c28225e-d492-4964-8551-1b0a3c65dda0" providerId="ADAL" clId="{CDFD7FEA-D9A2-484B-A8F0-68196414CA17}" dt="2020-05-08T14:34:16.564" v="1912" actId="1076"/>
          <ac:spMkLst>
            <pc:docMk/>
            <pc:sldMk cId="3241402584" sldId="294"/>
            <ac:spMk id="15" creationId="{88F9204B-D42E-4229-9CED-BBD170C3732A}"/>
          </ac:spMkLst>
        </pc:spChg>
        <pc:picChg chg="mod">
          <ac:chgData name="Antonio Osamu Katagiri Tanaka" userId="2c28225e-d492-4964-8551-1b0a3c65dda0" providerId="ADAL" clId="{CDFD7FEA-D9A2-484B-A8F0-68196414CA17}" dt="2020-05-08T12:10:26.539" v="411" actId="1076"/>
          <ac:picMkLst>
            <pc:docMk/>
            <pc:sldMk cId="3241402584" sldId="294"/>
            <ac:picMk id="12" creationId="{1C3C964B-A63D-4486-B2E9-80AC82656FCE}"/>
          </ac:picMkLst>
        </pc:picChg>
        <pc:picChg chg="add">
          <ac:chgData name="Antonio Osamu Katagiri Tanaka" userId="2c28225e-d492-4964-8551-1b0a3c65dda0" providerId="ADAL" clId="{CDFD7FEA-D9A2-484B-A8F0-68196414CA17}" dt="2020-05-08T14:29:58.816" v="1871"/>
          <ac:picMkLst>
            <pc:docMk/>
            <pc:sldMk cId="3241402584" sldId="294"/>
            <ac:picMk id="16" creationId="{DAD7FFF1-529B-4BDD-B0D7-7BFA85F6B573}"/>
          </ac:picMkLst>
        </pc:picChg>
      </pc:sldChg>
      <pc:sldChg chg="add del">
        <pc:chgData name="Antonio Osamu Katagiri Tanaka" userId="2c28225e-d492-4964-8551-1b0a3c65dda0" providerId="ADAL" clId="{CDFD7FEA-D9A2-484B-A8F0-68196414CA17}" dt="2020-05-08T14:04:49.396" v="1522" actId="47"/>
        <pc:sldMkLst>
          <pc:docMk/>
          <pc:sldMk cId="653167617" sldId="295"/>
        </pc:sldMkLst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1711378756" sldId="296"/>
        </pc:sldMkLst>
        <pc:picChg chg="add">
          <ac:chgData name="Antonio Osamu Katagiri Tanaka" userId="2c28225e-d492-4964-8551-1b0a3c65dda0" providerId="ADAL" clId="{CDFD7FEA-D9A2-484B-A8F0-68196414CA17}" dt="2020-05-08T14:32:07.378" v="1899"/>
          <ac:picMkLst>
            <pc:docMk/>
            <pc:sldMk cId="1711378756" sldId="296"/>
            <ac:picMk id="5" creationId="{647FC2C5-7F54-4BD4-A2D2-42002D12CB86}"/>
          </ac:picMkLst>
        </pc:picChg>
      </pc:sldChg>
      <pc:sldChg chg="addSp add ord modTransition">
        <pc:chgData name="Antonio Osamu Katagiri Tanaka" userId="2c28225e-d492-4964-8551-1b0a3c65dda0" providerId="ADAL" clId="{CDFD7FEA-D9A2-484B-A8F0-68196414CA17}" dt="2020-05-08T14:41:15.684" v="1992"/>
        <pc:sldMkLst>
          <pc:docMk/>
          <pc:sldMk cId="2832688915" sldId="297"/>
        </pc:sldMkLst>
        <pc:picChg chg="add">
          <ac:chgData name="Antonio Osamu Katagiri Tanaka" userId="2c28225e-d492-4964-8551-1b0a3c65dda0" providerId="ADAL" clId="{CDFD7FEA-D9A2-484B-A8F0-68196414CA17}" dt="2020-05-08T14:31:23.463" v="1889"/>
          <ac:picMkLst>
            <pc:docMk/>
            <pc:sldMk cId="2832688915" sldId="297"/>
            <ac:picMk id="18" creationId="{25865FA5-3763-43FD-8258-C82BDF5B43A7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2620973460" sldId="298"/>
        </pc:sldMkLst>
        <pc:picChg chg="add">
          <ac:chgData name="Antonio Osamu Katagiri Tanaka" userId="2c28225e-d492-4964-8551-1b0a3c65dda0" providerId="ADAL" clId="{CDFD7FEA-D9A2-484B-A8F0-68196414CA17}" dt="2020-05-08T14:32:20.885" v="1902"/>
          <ac:picMkLst>
            <pc:docMk/>
            <pc:sldMk cId="2620973460" sldId="298"/>
            <ac:picMk id="5" creationId="{A4CA514D-3200-48D3-8EA3-7F474CF40CCE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1225568148" sldId="300"/>
        </pc:sldMkLst>
        <pc:picChg chg="add">
          <ac:chgData name="Antonio Osamu Katagiri Tanaka" userId="2c28225e-d492-4964-8551-1b0a3c65dda0" providerId="ADAL" clId="{CDFD7FEA-D9A2-484B-A8F0-68196414CA17}" dt="2020-05-08T14:31:37.730" v="1892"/>
          <ac:picMkLst>
            <pc:docMk/>
            <pc:sldMk cId="1225568148" sldId="300"/>
            <ac:picMk id="7" creationId="{F3C7FA01-2269-4710-A8DE-3E370FFF7BA4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3059916426" sldId="301"/>
        </pc:sldMkLst>
        <pc:picChg chg="add">
          <ac:chgData name="Antonio Osamu Katagiri Tanaka" userId="2c28225e-d492-4964-8551-1b0a3c65dda0" providerId="ADAL" clId="{CDFD7FEA-D9A2-484B-A8F0-68196414CA17}" dt="2020-05-08T14:31:49.073" v="1896"/>
          <ac:picMkLst>
            <pc:docMk/>
            <pc:sldMk cId="3059916426" sldId="301"/>
            <ac:picMk id="14" creationId="{43C92842-A215-4B6C-890F-BCB38ACAC1F7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30:05.769" v="1873"/>
        <pc:sldMkLst>
          <pc:docMk/>
          <pc:sldMk cId="634909366" sldId="302"/>
        </pc:sldMkLst>
        <pc:picChg chg="add">
          <ac:chgData name="Antonio Osamu Katagiri Tanaka" userId="2c28225e-d492-4964-8551-1b0a3c65dda0" providerId="ADAL" clId="{CDFD7FEA-D9A2-484B-A8F0-68196414CA17}" dt="2020-05-08T14:30:05.769" v="1873"/>
          <ac:picMkLst>
            <pc:docMk/>
            <pc:sldMk cId="634909366" sldId="302"/>
            <ac:picMk id="11" creationId="{A1946D49-B62D-4DDD-8EBF-47ACD8D8EE3A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08T14:30:54.305" v="1883"/>
        <pc:sldMkLst>
          <pc:docMk/>
          <pc:sldMk cId="3939535500" sldId="304"/>
        </pc:sldMkLst>
        <pc:spChg chg="mod">
          <ac:chgData name="Antonio Osamu Katagiri Tanaka" userId="2c28225e-d492-4964-8551-1b0a3c65dda0" providerId="ADAL" clId="{CDFD7FEA-D9A2-484B-A8F0-68196414CA17}" dt="2020-05-08T14:02:22.029" v="1509" actId="207"/>
          <ac:spMkLst>
            <pc:docMk/>
            <pc:sldMk cId="3939535500" sldId="304"/>
            <ac:spMk id="14" creationId="{B1FDEF3E-1872-41D3-A841-FBE14801F476}"/>
          </ac:spMkLst>
        </pc:spChg>
        <pc:picChg chg="add">
          <ac:chgData name="Antonio Osamu Katagiri Tanaka" userId="2c28225e-d492-4964-8551-1b0a3c65dda0" providerId="ADAL" clId="{CDFD7FEA-D9A2-484B-A8F0-68196414CA17}" dt="2020-05-08T14:30:54.305" v="1883"/>
          <ac:picMkLst>
            <pc:docMk/>
            <pc:sldMk cId="3939535500" sldId="304"/>
            <ac:picMk id="12" creationId="{92563C30-112F-4114-8420-22C38C137348}"/>
          </ac:picMkLst>
        </pc:picChg>
      </pc:sldChg>
      <pc:sldChg chg="addSp delSp modSp add del mod ord">
        <pc:chgData name="Antonio Osamu Katagiri Tanaka" userId="2c28225e-d492-4964-8551-1b0a3c65dda0" providerId="ADAL" clId="{CDFD7FEA-D9A2-484B-A8F0-68196414CA17}" dt="2020-05-08T14:29:35.377" v="1867"/>
        <pc:sldMkLst>
          <pc:docMk/>
          <pc:sldMk cId="3835031099" sldId="305"/>
        </pc:sldMkLst>
        <pc:spChg chg="mod">
          <ac:chgData name="Antonio Osamu Katagiri Tanaka" userId="2c28225e-d492-4964-8551-1b0a3c65dda0" providerId="ADAL" clId="{CDFD7FEA-D9A2-484B-A8F0-68196414CA17}" dt="2020-05-08T11:31:29.197" v="92" actId="14100"/>
          <ac:spMkLst>
            <pc:docMk/>
            <pc:sldMk cId="3835031099" sldId="305"/>
            <ac:spMk id="2" creationId="{93422223-1E12-48CD-8314-B9186BD9D37F}"/>
          </ac:spMkLst>
        </pc:spChg>
        <pc:spChg chg="mod">
          <ac:chgData name="Antonio Osamu Katagiri Tanaka" userId="2c28225e-d492-4964-8551-1b0a3c65dda0" providerId="ADAL" clId="{CDFD7FEA-D9A2-484B-A8F0-68196414CA17}" dt="2020-05-08T12:09:09.082" v="395" actId="20577"/>
          <ac:spMkLst>
            <pc:docMk/>
            <pc:sldMk cId="3835031099" sldId="305"/>
            <ac:spMk id="6" creationId="{438892A2-F58C-479B-93B3-BDD2A80D348B}"/>
          </ac:spMkLst>
        </pc:spChg>
        <pc:spChg chg="del mod">
          <ac:chgData name="Antonio Osamu Katagiri Tanaka" userId="2c28225e-d492-4964-8551-1b0a3c65dda0" providerId="ADAL" clId="{CDFD7FEA-D9A2-484B-A8F0-68196414CA17}" dt="2020-05-08T12:11:46.615" v="424" actId="478"/>
          <ac:spMkLst>
            <pc:docMk/>
            <pc:sldMk cId="3835031099" sldId="305"/>
            <ac:spMk id="7" creationId="{584182EE-3531-458D-9877-6CBCAAADAF00}"/>
          </ac:spMkLst>
        </pc:spChg>
        <pc:spChg chg="del mod topLvl">
          <ac:chgData name="Antonio Osamu Katagiri Tanaka" userId="2c28225e-d492-4964-8551-1b0a3c65dda0" providerId="ADAL" clId="{CDFD7FEA-D9A2-484B-A8F0-68196414CA17}" dt="2020-05-08T12:08:13.810" v="353" actId="478"/>
          <ac:spMkLst>
            <pc:docMk/>
            <pc:sldMk cId="3835031099" sldId="305"/>
            <ac:spMk id="10" creationId="{2F401F0F-BB3E-4AB6-B0DE-14A89B6C4923}"/>
          </ac:spMkLst>
        </pc:spChg>
        <pc:spChg chg="del mod topLvl">
          <ac:chgData name="Antonio Osamu Katagiri Tanaka" userId="2c28225e-d492-4964-8551-1b0a3c65dda0" providerId="ADAL" clId="{CDFD7FEA-D9A2-484B-A8F0-68196414CA17}" dt="2020-05-08T12:08:15.729" v="355" actId="478"/>
          <ac:spMkLst>
            <pc:docMk/>
            <pc:sldMk cId="3835031099" sldId="305"/>
            <ac:spMk id="11" creationId="{7C0AAF94-96E3-4431-9CEF-6318E4C2DC8D}"/>
          </ac:spMkLst>
        </pc:spChg>
        <pc:spChg chg="del mod topLvl">
          <ac:chgData name="Antonio Osamu Katagiri Tanaka" userId="2c28225e-d492-4964-8551-1b0a3c65dda0" providerId="ADAL" clId="{CDFD7FEA-D9A2-484B-A8F0-68196414CA17}" dt="2020-05-08T12:08:14.886" v="354" actId="478"/>
          <ac:spMkLst>
            <pc:docMk/>
            <pc:sldMk cId="3835031099" sldId="305"/>
            <ac:spMk id="12" creationId="{0C01A959-D406-474D-B887-81000C76F724}"/>
          </ac:spMkLst>
        </pc:spChg>
        <pc:spChg chg="del mod topLvl">
          <ac:chgData name="Antonio Osamu Katagiri Tanaka" userId="2c28225e-d492-4964-8551-1b0a3c65dda0" providerId="ADAL" clId="{CDFD7FEA-D9A2-484B-A8F0-68196414CA17}" dt="2020-05-08T12:08:17.051" v="356" actId="478"/>
          <ac:spMkLst>
            <pc:docMk/>
            <pc:sldMk cId="3835031099" sldId="305"/>
            <ac:spMk id="13" creationId="{F91D2934-9D1A-4086-B75F-AB7B912A86FB}"/>
          </ac:spMkLst>
        </pc:spChg>
        <pc:spChg chg="mod">
          <ac:chgData name="Antonio Osamu Katagiri Tanaka" userId="2c28225e-d492-4964-8551-1b0a3c65dda0" providerId="ADAL" clId="{CDFD7FEA-D9A2-484B-A8F0-68196414CA17}" dt="2020-05-08T12:34:53.688" v="656" actId="207"/>
          <ac:spMkLst>
            <pc:docMk/>
            <pc:sldMk cId="3835031099" sldId="305"/>
            <ac:spMk id="14" creationId="{B1FDEF3E-1872-41D3-A841-FBE14801F476}"/>
          </ac:spMkLst>
        </pc:spChg>
        <pc:spChg chg="del mod topLvl">
          <ac:chgData name="Antonio Osamu Katagiri Tanaka" userId="2c28225e-d492-4964-8551-1b0a3c65dda0" providerId="ADAL" clId="{CDFD7FEA-D9A2-484B-A8F0-68196414CA17}" dt="2020-05-08T12:07:45.772" v="348" actId="478"/>
          <ac:spMkLst>
            <pc:docMk/>
            <pc:sldMk cId="3835031099" sldId="305"/>
            <ac:spMk id="15" creationId="{41173CBB-9243-4362-BEF8-074F43DC2BCA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25" creationId="{289D885F-770B-44CD-8264-A32CCA01854B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27" creationId="{392C1111-10DD-4563-BE04-8C78BCA4B04D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28" creationId="{3EAA83D0-8FE5-4A29-8D1A-955FEA358FD6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29" creationId="{9801429D-8D20-4217-BCF8-DD9BF0B96D92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30" creationId="{7BE1065B-F994-4769-AF53-DB40C98C283E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31" creationId="{31B8FF31-55A5-4140-BD71-85BC2B905C28}"/>
          </ac:spMkLst>
        </pc:spChg>
        <pc:grpChg chg="add del mod">
          <ac:chgData name="Antonio Osamu Katagiri Tanaka" userId="2c28225e-d492-4964-8551-1b0a3c65dda0" providerId="ADAL" clId="{CDFD7FEA-D9A2-484B-A8F0-68196414CA17}" dt="2020-05-08T12:07:41.851" v="347" actId="165"/>
          <ac:grpSpMkLst>
            <pc:docMk/>
            <pc:sldMk cId="3835031099" sldId="305"/>
            <ac:grpSpMk id="8" creationId="{E430C499-D9B0-4F5A-AE2D-F314C173E611}"/>
          </ac:grpSpMkLst>
        </pc:grpChg>
        <pc:grpChg chg="mod topLvl">
          <ac:chgData name="Antonio Osamu Katagiri Tanaka" userId="2c28225e-d492-4964-8551-1b0a3c65dda0" providerId="ADAL" clId="{CDFD7FEA-D9A2-484B-A8F0-68196414CA17}" dt="2020-05-08T12:33:48.185" v="639" actId="1036"/>
          <ac:grpSpMkLst>
            <pc:docMk/>
            <pc:sldMk cId="3835031099" sldId="305"/>
            <ac:grpSpMk id="9" creationId="{07B535AC-A498-4806-B839-E23F090CDD8E}"/>
          </ac:grpSpMkLst>
        </pc:grpChg>
        <pc:picChg chg="add mod">
          <ac:chgData name="Antonio Osamu Katagiri Tanaka" userId="2c28225e-d492-4964-8551-1b0a3c65dda0" providerId="ADAL" clId="{CDFD7FEA-D9A2-484B-A8F0-68196414CA17}" dt="2020-05-08T12:33:44.386" v="635" actId="1076"/>
          <ac:picMkLst>
            <pc:docMk/>
            <pc:sldMk cId="3835031099" sldId="305"/>
            <ac:picMk id="4" creationId="{BC1E0842-BBDA-4F74-8386-0BC4D6F74264}"/>
          </ac:picMkLst>
        </pc:picChg>
        <pc:picChg chg="add del mod">
          <ac:chgData name="Antonio Osamu Katagiri Tanaka" userId="2c28225e-d492-4964-8551-1b0a3c65dda0" providerId="ADAL" clId="{CDFD7FEA-D9A2-484B-A8F0-68196414CA17}" dt="2020-05-08T12:32:05.573" v="604" actId="478"/>
          <ac:picMkLst>
            <pc:docMk/>
            <pc:sldMk cId="3835031099" sldId="305"/>
            <ac:picMk id="5" creationId="{DA7977E5-62A4-40CA-B611-4B4189A4171B}"/>
          </ac:picMkLst>
        </pc:picChg>
        <pc:picChg chg="add mod">
          <ac:chgData name="Antonio Osamu Katagiri Tanaka" userId="2c28225e-d492-4964-8551-1b0a3c65dda0" providerId="ADAL" clId="{CDFD7FEA-D9A2-484B-A8F0-68196414CA17}" dt="2020-05-08T12:33:56.309" v="641" actId="14100"/>
          <ac:picMkLst>
            <pc:docMk/>
            <pc:sldMk cId="3835031099" sldId="305"/>
            <ac:picMk id="24" creationId="{715D1976-E54D-41C3-BA6F-468A5A057B1F}"/>
          </ac:picMkLst>
        </pc:picChg>
        <pc:picChg chg="add mod">
          <ac:chgData name="Antonio Osamu Katagiri Tanaka" userId="2c28225e-d492-4964-8551-1b0a3c65dda0" providerId="ADAL" clId="{CDFD7FEA-D9A2-484B-A8F0-68196414CA17}" dt="2020-05-08T12:33:33.613" v="632" actId="1076"/>
          <ac:picMkLst>
            <pc:docMk/>
            <pc:sldMk cId="3835031099" sldId="305"/>
            <ac:picMk id="26" creationId="{DEDBFBE7-7AF3-4BE4-9714-106ABD774A1B}"/>
          </ac:picMkLst>
        </pc:picChg>
        <pc:picChg chg="add mod">
          <ac:chgData name="Antonio Osamu Katagiri Tanaka" userId="2c28225e-d492-4964-8551-1b0a3c65dda0" providerId="ADAL" clId="{CDFD7FEA-D9A2-484B-A8F0-68196414CA17}" dt="2020-05-08T12:38:15.598" v="661" actId="1076"/>
          <ac:picMkLst>
            <pc:docMk/>
            <pc:sldMk cId="3835031099" sldId="305"/>
            <ac:picMk id="32" creationId="{539E40AD-F633-4D33-AF76-56B8A9927E85}"/>
          </ac:picMkLst>
        </pc:picChg>
        <pc:picChg chg="add">
          <ac:chgData name="Antonio Osamu Katagiri Tanaka" userId="2c28225e-d492-4964-8551-1b0a3c65dda0" providerId="ADAL" clId="{CDFD7FEA-D9A2-484B-A8F0-68196414CA17}" dt="2020-05-08T14:29:35.377" v="1867"/>
          <ac:picMkLst>
            <pc:docMk/>
            <pc:sldMk cId="3835031099" sldId="305"/>
            <ac:picMk id="37" creationId="{7BD8987A-11B7-4B56-B8B7-4C5FEB2F4264}"/>
          </ac:picMkLst>
        </pc:picChg>
        <pc:picChg chg="del">
          <ac:chgData name="Antonio Osamu Katagiri Tanaka" userId="2c28225e-d492-4964-8551-1b0a3c65dda0" providerId="ADAL" clId="{CDFD7FEA-D9A2-484B-A8F0-68196414CA17}" dt="2020-05-08T12:06:17.983" v="341" actId="478"/>
          <ac:picMkLst>
            <pc:docMk/>
            <pc:sldMk cId="3835031099" sldId="305"/>
            <ac:picMk id="3076" creationId="{FECC27C6-CFB6-4179-9E14-DE6A7473E86D}"/>
          </ac:picMkLst>
        </pc:picChg>
        <pc:cxnChg chg="add mod">
          <ac:chgData name="Antonio Osamu Katagiri Tanaka" userId="2c28225e-d492-4964-8551-1b0a3c65dda0" providerId="ADAL" clId="{CDFD7FEA-D9A2-484B-A8F0-68196414CA17}" dt="2020-05-08T12:38:40.177" v="664" actId="14100"/>
          <ac:cxnSpMkLst>
            <pc:docMk/>
            <pc:sldMk cId="3835031099" sldId="305"/>
            <ac:cxnSpMk id="34" creationId="{19ED8083-4A03-4CA1-8CE7-BD6537636B3B}"/>
          </ac:cxnSpMkLst>
        </pc:cxn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3066905144" sldId="306"/>
        </pc:sldMkLst>
        <pc:picChg chg="add">
          <ac:chgData name="Antonio Osamu Katagiri Tanaka" userId="2c28225e-d492-4964-8551-1b0a3c65dda0" providerId="ADAL" clId="{CDFD7FEA-D9A2-484B-A8F0-68196414CA17}" dt="2020-05-08T14:31:32.147" v="1891"/>
          <ac:picMkLst>
            <pc:docMk/>
            <pc:sldMk cId="3066905144" sldId="306"/>
            <ac:picMk id="10" creationId="{6AB30843-CD7E-4A3E-8796-8995D6B668EC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29:50.457" v="1870"/>
        <pc:sldMkLst>
          <pc:docMk/>
          <pc:sldMk cId="1782516080" sldId="308"/>
        </pc:sldMkLst>
        <pc:picChg chg="add">
          <ac:chgData name="Antonio Osamu Katagiri Tanaka" userId="2c28225e-d492-4964-8551-1b0a3c65dda0" providerId="ADAL" clId="{CDFD7FEA-D9A2-484B-A8F0-68196414CA17}" dt="2020-05-08T14:29:50.457" v="1870"/>
          <ac:picMkLst>
            <pc:docMk/>
            <pc:sldMk cId="1782516080" sldId="308"/>
            <ac:picMk id="10" creationId="{22B9F630-6A6B-4D75-A63C-8776C9438069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924995380" sldId="309"/>
        </pc:sldMkLst>
        <pc:picChg chg="add">
          <ac:chgData name="Antonio Osamu Katagiri Tanaka" userId="2c28225e-d492-4964-8551-1b0a3c65dda0" providerId="ADAL" clId="{CDFD7FEA-D9A2-484B-A8F0-68196414CA17}" dt="2020-05-08T14:32:15.424" v="1901"/>
          <ac:picMkLst>
            <pc:docMk/>
            <pc:sldMk cId="924995380" sldId="309"/>
            <ac:picMk id="18" creationId="{F89E6CD2-FCDB-427E-B74D-86AC74C4FA6A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08T14:30:12.351" v="1874"/>
        <pc:sldMkLst>
          <pc:docMk/>
          <pc:sldMk cId="946643961" sldId="310"/>
        </pc:sldMkLst>
        <pc:spChg chg="mod">
          <ac:chgData name="Antonio Osamu Katagiri Tanaka" userId="2c28225e-d492-4964-8551-1b0a3c65dda0" providerId="ADAL" clId="{CDFD7FEA-D9A2-484B-A8F0-68196414CA17}" dt="2020-05-08T11:24:07.300" v="61"/>
          <ac:spMkLst>
            <pc:docMk/>
            <pc:sldMk cId="946643961" sldId="310"/>
            <ac:spMk id="16" creationId="{C7F05A36-A279-491B-A703-E9C205DAC23A}"/>
          </ac:spMkLst>
        </pc:spChg>
        <pc:picChg chg="add">
          <ac:chgData name="Antonio Osamu Katagiri Tanaka" userId="2c28225e-d492-4964-8551-1b0a3c65dda0" providerId="ADAL" clId="{CDFD7FEA-D9A2-484B-A8F0-68196414CA17}" dt="2020-05-08T14:30:12.351" v="1874"/>
          <ac:picMkLst>
            <pc:docMk/>
            <pc:sldMk cId="946643961" sldId="310"/>
            <ac:picMk id="9" creationId="{5A0DA53A-C739-4539-B895-4D4550152308}"/>
          </ac:picMkLst>
        </pc:picChg>
        <pc:cxnChg chg="mod">
          <ac:chgData name="Antonio Osamu Katagiri Tanaka" userId="2c28225e-d492-4964-8551-1b0a3c65dda0" providerId="ADAL" clId="{CDFD7FEA-D9A2-484B-A8F0-68196414CA17}" dt="2020-05-08T11:23:53.419" v="45" actId="20577"/>
          <ac:cxnSpMkLst>
            <pc:docMk/>
            <pc:sldMk cId="946643961" sldId="310"/>
            <ac:cxnSpMk id="18" creationId="{9D3E7CA4-8912-4EAA-9E81-A1E798092DB8}"/>
          </ac:cxnSpMkLst>
        </pc:cxnChg>
      </pc:sldChg>
      <pc:sldChg chg="addSp delSp modSp add mod ord">
        <pc:chgData name="Antonio Osamu Katagiri Tanaka" userId="2c28225e-d492-4964-8551-1b0a3c65dda0" providerId="ADAL" clId="{CDFD7FEA-D9A2-484B-A8F0-68196414CA17}" dt="2020-05-08T14:30:27.843" v="1878"/>
        <pc:sldMkLst>
          <pc:docMk/>
          <pc:sldMk cId="329559409" sldId="311"/>
        </pc:sldMkLst>
        <pc:spChg chg="mod">
          <ac:chgData name="Antonio Osamu Katagiri Tanaka" userId="2c28225e-d492-4964-8551-1b0a3c65dda0" providerId="ADAL" clId="{CDFD7FEA-D9A2-484B-A8F0-68196414CA17}" dt="2020-05-08T14:16:32.284" v="1626" actId="1076"/>
          <ac:spMkLst>
            <pc:docMk/>
            <pc:sldMk cId="329559409" sldId="311"/>
            <ac:spMk id="2" creationId="{5DB9BFE7-AE55-4CA7-A374-22E243AB29A5}"/>
          </ac:spMkLst>
        </pc:spChg>
        <pc:spChg chg="add mod">
          <ac:chgData name="Antonio Osamu Katagiri Tanaka" userId="2c28225e-d492-4964-8551-1b0a3c65dda0" providerId="ADAL" clId="{CDFD7FEA-D9A2-484B-A8F0-68196414CA17}" dt="2020-05-08T14:18:13.192" v="1662" actId="20577"/>
          <ac:spMkLst>
            <pc:docMk/>
            <pc:sldMk cId="329559409" sldId="311"/>
            <ac:spMk id="21" creationId="{82B31B1F-22F9-4094-8E55-7C37232269FB}"/>
          </ac:spMkLst>
        </pc:spChg>
        <pc:spChg chg="add mod">
          <ac:chgData name="Antonio Osamu Katagiri Tanaka" userId="2c28225e-d492-4964-8551-1b0a3c65dda0" providerId="ADAL" clId="{CDFD7FEA-D9A2-484B-A8F0-68196414CA17}" dt="2020-05-08T14:22:06.191" v="1799" actId="1037"/>
          <ac:spMkLst>
            <pc:docMk/>
            <pc:sldMk cId="329559409" sldId="311"/>
            <ac:spMk id="22" creationId="{229881CF-E72C-4FA9-98BC-855733BB9507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44" creationId="{04E5B158-12C1-4063-BAF0-B67066B0EA03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45" creationId="{D8A12315-9AC0-403F-BF7C-7EEE38BA27EA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46" creationId="{089FF79F-EE0A-4538-8414-130C2DCC82D1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47" creationId="{8F741C00-18F3-458A-AC97-D5B82A9E6D31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50" creationId="{0BF4511B-D3FB-4899-9D16-8B084841046E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55" creationId="{706B3048-BBBB-480B-8FA9-C983947B0D1E}"/>
          </ac:spMkLst>
        </pc:spChg>
        <pc:picChg chg="add mod">
          <ac:chgData name="Antonio Osamu Katagiri Tanaka" userId="2c28225e-d492-4964-8551-1b0a3c65dda0" providerId="ADAL" clId="{CDFD7FEA-D9A2-484B-A8F0-68196414CA17}" dt="2020-05-08T14:19:18.662" v="1671" actId="1076"/>
          <ac:picMkLst>
            <pc:docMk/>
            <pc:sldMk cId="329559409" sldId="311"/>
            <ac:picMk id="3" creationId="{7247761E-D704-4733-8C67-F2DE2BD11344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5" creationId="{FBA33650-B48B-48D9-8500-5E586641ACC4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8" creationId="{74EF0EA1-9444-4684-81D1-198E050F34DC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10" creationId="{E2A20ADE-ED90-4276-874B-2147E761DC89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12" creationId="{142C86EF-F5EB-4437-ACAB-5A3CD3E0BD90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15" creationId="{1C0570E2-018B-4889-9DD5-44132FB186EE}"/>
          </ac:picMkLst>
        </pc:picChg>
        <pc:picChg chg="add">
          <ac:chgData name="Antonio Osamu Katagiri Tanaka" userId="2c28225e-d492-4964-8551-1b0a3c65dda0" providerId="ADAL" clId="{CDFD7FEA-D9A2-484B-A8F0-68196414CA17}" dt="2020-05-08T14:30:27.843" v="1878"/>
          <ac:picMkLst>
            <pc:docMk/>
            <pc:sldMk cId="329559409" sldId="311"/>
            <ac:picMk id="24" creationId="{26D00994-7071-454C-A6E6-E6A78CC493BD}"/>
          </ac:picMkLst>
        </pc:picChg>
        <pc:picChg chg="mod">
          <ac:chgData name="Antonio Osamu Katagiri Tanaka" userId="2c28225e-d492-4964-8551-1b0a3c65dda0" providerId="ADAL" clId="{CDFD7FEA-D9A2-484B-A8F0-68196414CA17}" dt="2020-05-08T14:16:09.897" v="1623" actId="1076"/>
          <ac:picMkLst>
            <pc:docMk/>
            <pc:sldMk cId="329559409" sldId="311"/>
            <ac:picMk id="38" creationId="{CB9EB405-2E3E-42C3-A6DC-F4371CA4767E}"/>
          </ac:picMkLst>
        </pc:picChg>
        <pc:picChg chg="mod">
          <ac:chgData name="Antonio Osamu Katagiri Tanaka" userId="2c28225e-d492-4964-8551-1b0a3c65dda0" providerId="ADAL" clId="{CDFD7FEA-D9A2-484B-A8F0-68196414CA17}" dt="2020-05-08T14:16:59.867" v="1630" actId="1076"/>
          <ac:picMkLst>
            <pc:docMk/>
            <pc:sldMk cId="329559409" sldId="311"/>
            <ac:picMk id="39" creationId="{9B67BDF8-6497-4CFA-985A-A4A98C8526C4}"/>
          </ac:picMkLst>
        </pc:picChg>
        <pc:picChg chg="mod">
          <ac:chgData name="Antonio Osamu Katagiri Tanaka" userId="2c28225e-d492-4964-8551-1b0a3c65dda0" providerId="ADAL" clId="{CDFD7FEA-D9A2-484B-A8F0-68196414CA17}" dt="2020-05-08T14:16:49.236" v="1628" actId="1076"/>
          <ac:picMkLst>
            <pc:docMk/>
            <pc:sldMk cId="329559409" sldId="311"/>
            <ac:picMk id="40" creationId="{F2C977AA-5FA7-4357-91C1-D7CFB790F658}"/>
          </ac:picMkLst>
        </pc:picChg>
        <pc:picChg chg="mod">
          <ac:chgData name="Antonio Osamu Katagiri Tanaka" userId="2c28225e-d492-4964-8551-1b0a3c65dda0" providerId="ADAL" clId="{CDFD7FEA-D9A2-484B-A8F0-68196414CA17}" dt="2020-05-08T14:16:26.872" v="1624" actId="1076"/>
          <ac:picMkLst>
            <pc:docMk/>
            <pc:sldMk cId="329559409" sldId="311"/>
            <ac:picMk id="43" creationId="{D2F1355A-65EE-4CC5-A7C5-149B191FB7EA}"/>
          </ac:picMkLst>
        </pc:picChg>
        <pc:picChg chg="mod">
          <ac:chgData name="Antonio Osamu Katagiri Tanaka" userId="2c28225e-d492-4964-8551-1b0a3c65dda0" providerId="ADAL" clId="{CDFD7FEA-D9A2-484B-A8F0-68196414CA17}" dt="2020-05-08T14:16:55.594" v="1629" actId="1076"/>
          <ac:picMkLst>
            <pc:docMk/>
            <pc:sldMk cId="329559409" sldId="311"/>
            <ac:picMk id="51" creationId="{8ACAAD74-F8AF-404F-9216-067F4FEB63F5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53" creationId="{E606F77A-E223-4207-99E1-F26CF49CE965}"/>
          </ac:picMkLst>
        </pc:picChg>
        <pc:picChg chg="mod">
          <ac:chgData name="Antonio Osamu Katagiri Tanaka" userId="2c28225e-d492-4964-8551-1b0a3c65dda0" providerId="ADAL" clId="{CDFD7FEA-D9A2-484B-A8F0-68196414CA17}" dt="2020-05-08T14:16:40.575" v="1627" actId="1076"/>
          <ac:picMkLst>
            <pc:docMk/>
            <pc:sldMk cId="329559409" sldId="311"/>
            <ac:picMk id="54" creationId="{DE0C2057-B0C1-406C-9F3B-8C117D5B0C55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29:29.391" v="1865"/>
        <pc:sldMkLst>
          <pc:docMk/>
          <pc:sldMk cId="3842560658" sldId="312"/>
        </pc:sldMkLst>
        <pc:picChg chg="add">
          <ac:chgData name="Antonio Osamu Katagiri Tanaka" userId="2c28225e-d492-4964-8551-1b0a3c65dda0" providerId="ADAL" clId="{CDFD7FEA-D9A2-484B-A8F0-68196414CA17}" dt="2020-05-08T14:29:29.391" v="1865"/>
          <ac:picMkLst>
            <pc:docMk/>
            <pc:sldMk cId="3842560658" sldId="312"/>
            <ac:picMk id="5" creationId="{E80A3786-ACCF-4CE5-990B-2C6478105EB8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29:46.893" v="1869"/>
        <pc:sldMkLst>
          <pc:docMk/>
          <pc:sldMk cId="157423676" sldId="313"/>
        </pc:sldMkLst>
        <pc:picChg chg="add">
          <ac:chgData name="Antonio Osamu Katagiri Tanaka" userId="2c28225e-d492-4964-8551-1b0a3c65dda0" providerId="ADAL" clId="{CDFD7FEA-D9A2-484B-A8F0-68196414CA17}" dt="2020-05-08T14:29:46.893" v="1869"/>
          <ac:picMkLst>
            <pc:docMk/>
            <pc:sldMk cId="157423676" sldId="313"/>
            <ac:picMk id="5" creationId="{30666A10-3DD1-4519-9906-926A0CA60203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08T14:34:27.351" v="1915" actId="1076"/>
        <pc:sldMkLst>
          <pc:docMk/>
          <pc:sldMk cId="3221556411" sldId="314"/>
        </pc:sldMkLst>
        <pc:spChg chg="add mod">
          <ac:chgData name="Antonio Osamu Katagiri Tanaka" userId="2c28225e-d492-4964-8551-1b0a3c65dda0" providerId="ADAL" clId="{CDFD7FEA-D9A2-484B-A8F0-68196414CA17}" dt="2020-05-08T14:34:27.351" v="1915" actId="1076"/>
          <ac:spMkLst>
            <pc:docMk/>
            <pc:sldMk cId="3221556411" sldId="314"/>
            <ac:spMk id="12" creationId="{80B86473-74E8-4BC7-8149-6E0E54035876}"/>
          </ac:spMkLst>
        </pc:spChg>
        <pc:picChg chg="add">
          <ac:chgData name="Antonio Osamu Katagiri Tanaka" userId="2c28225e-d492-4964-8551-1b0a3c65dda0" providerId="ADAL" clId="{CDFD7FEA-D9A2-484B-A8F0-68196414CA17}" dt="2020-05-08T14:30:02.049" v="1872"/>
          <ac:picMkLst>
            <pc:docMk/>
            <pc:sldMk cId="3221556411" sldId="314"/>
            <ac:picMk id="16" creationId="{962300F1-B139-4535-B482-F6CA5643B44A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30:29.702" v="1879"/>
        <pc:sldMkLst>
          <pc:docMk/>
          <pc:sldMk cId="3695665435" sldId="315"/>
        </pc:sldMkLst>
        <pc:picChg chg="add">
          <ac:chgData name="Antonio Osamu Katagiri Tanaka" userId="2c28225e-d492-4964-8551-1b0a3c65dda0" providerId="ADAL" clId="{CDFD7FEA-D9A2-484B-A8F0-68196414CA17}" dt="2020-05-08T14:30:29.702" v="1879"/>
          <ac:picMkLst>
            <pc:docMk/>
            <pc:sldMk cId="3695665435" sldId="315"/>
            <ac:picMk id="5" creationId="{2002BA67-96EF-49F8-A478-BC4DD21874F4}"/>
          </ac:picMkLst>
        </pc:picChg>
      </pc:sldChg>
      <pc:sldChg chg="addSp delSp modSp add mod ord">
        <pc:chgData name="Antonio Osamu Katagiri Tanaka" userId="2c28225e-d492-4964-8551-1b0a3c65dda0" providerId="ADAL" clId="{CDFD7FEA-D9A2-484B-A8F0-68196414CA17}" dt="2020-05-08T14:30:57.435" v="1884"/>
        <pc:sldMkLst>
          <pc:docMk/>
          <pc:sldMk cId="2252776116" sldId="317"/>
        </pc:sldMkLst>
        <pc:spChg chg="mod">
          <ac:chgData name="Antonio Osamu Katagiri Tanaka" userId="2c28225e-d492-4964-8551-1b0a3c65dda0" providerId="ADAL" clId="{CDFD7FEA-D9A2-484B-A8F0-68196414CA17}" dt="2020-05-08T14:00:12.248" v="1493" actId="1076"/>
          <ac:spMkLst>
            <pc:docMk/>
            <pc:sldMk cId="2252776116" sldId="317"/>
            <ac:spMk id="13" creationId="{A8C8981C-24DC-4FE9-817D-D94A6638B76A}"/>
          </ac:spMkLst>
        </pc:spChg>
        <pc:spChg chg="mod">
          <ac:chgData name="Antonio Osamu Katagiri Tanaka" userId="2c28225e-d492-4964-8551-1b0a3c65dda0" providerId="ADAL" clId="{CDFD7FEA-D9A2-484B-A8F0-68196414CA17}" dt="2020-05-08T14:00:07.841" v="1492" actId="1076"/>
          <ac:spMkLst>
            <pc:docMk/>
            <pc:sldMk cId="2252776116" sldId="317"/>
            <ac:spMk id="14" creationId="{69FA8031-578C-4A17-A8BA-5CA6A8E8FC5D}"/>
          </ac:spMkLst>
        </pc:spChg>
        <pc:spChg chg="mod">
          <ac:chgData name="Antonio Osamu Katagiri Tanaka" userId="2c28225e-d492-4964-8551-1b0a3c65dda0" providerId="ADAL" clId="{CDFD7FEA-D9A2-484B-A8F0-68196414CA17}" dt="2020-05-08T13:59:59.134" v="1490" actId="1076"/>
          <ac:spMkLst>
            <pc:docMk/>
            <pc:sldMk cId="2252776116" sldId="317"/>
            <ac:spMk id="17" creationId="{A7984470-E330-45B5-8A31-CD5D078BC13D}"/>
          </ac:spMkLst>
        </pc:spChg>
        <pc:spChg chg="mod">
          <ac:chgData name="Antonio Osamu Katagiri Tanaka" userId="2c28225e-d492-4964-8551-1b0a3c65dda0" providerId="ADAL" clId="{CDFD7FEA-D9A2-484B-A8F0-68196414CA17}" dt="2020-05-08T14:00:03.880" v="1491" actId="1076"/>
          <ac:spMkLst>
            <pc:docMk/>
            <pc:sldMk cId="2252776116" sldId="317"/>
            <ac:spMk id="18" creationId="{30AE69D5-7E36-4F40-A02D-0173A682C7E2}"/>
          </ac:spMkLst>
        </pc:spChg>
        <pc:picChg chg="del mod">
          <ac:chgData name="Antonio Osamu Katagiri Tanaka" userId="2c28225e-d492-4964-8551-1b0a3c65dda0" providerId="ADAL" clId="{CDFD7FEA-D9A2-484B-A8F0-68196414CA17}" dt="2020-05-08T12:51:47.420" v="815" actId="478"/>
          <ac:picMkLst>
            <pc:docMk/>
            <pc:sldMk cId="2252776116" sldId="317"/>
            <ac:picMk id="3" creationId="{7BA5240E-61A8-4FDC-AD11-9C66858E6119}"/>
          </ac:picMkLst>
        </pc:picChg>
        <pc:picChg chg="add mod ord">
          <ac:chgData name="Antonio Osamu Katagiri Tanaka" userId="2c28225e-d492-4964-8551-1b0a3c65dda0" providerId="ADAL" clId="{CDFD7FEA-D9A2-484B-A8F0-68196414CA17}" dt="2020-05-08T13:59:47.406" v="1489" actId="1076"/>
          <ac:picMkLst>
            <pc:docMk/>
            <pc:sldMk cId="2252776116" sldId="317"/>
            <ac:picMk id="5" creationId="{9030F5FC-4967-47E7-919D-8AA33A0E4A28}"/>
          </ac:picMkLst>
        </pc:picChg>
        <pc:picChg chg="del">
          <ac:chgData name="Antonio Osamu Katagiri Tanaka" userId="2c28225e-d492-4964-8551-1b0a3c65dda0" providerId="ADAL" clId="{CDFD7FEA-D9A2-484B-A8F0-68196414CA17}" dt="2020-05-08T12:50:43.089" v="804" actId="478"/>
          <ac:picMkLst>
            <pc:docMk/>
            <pc:sldMk cId="2252776116" sldId="317"/>
            <ac:picMk id="6" creationId="{E779AA55-A5C6-4EAB-86B4-235F767288A6}"/>
          </ac:picMkLst>
        </pc:picChg>
        <pc:picChg chg="add mod ord">
          <ac:chgData name="Antonio Osamu Katagiri Tanaka" userId="2c28225e-d492-4964-8551-1b0a3c65dda0" providerId="ADAL" clId="{CDFD7FEA-D9A2-484B-A8F0-68196414CA17}" dt="2020-05-08T13:59:04.315" v="1481" actId="14100"/>
          <ac:picMkLst>
            <pc:docMk/>
            <pc:sldMk cId="2252776116" sldId="317"/>
            <ac:picMk id="8" creationId="{405A7BC4-2D8F-432E-B788-17674E1AA901}"/>
          </ac:picMkLst>
        </pc:picChg>
        <pc:picChg chg="del mod">
          <ac:chgData name="Antonio Osamu Katagiri Tanaka" userId="2c28225e-d492-4964-8551-1b0a3c65dda0" providerId="ADAL" clId="{CDFD7FEA-D9A2-484B-A8F0-68196414CA17}" dt="2020-05-08T12:52:55.743" v="824" actId="478"/>
          <ac:picMkLst>
            <pc:docMk/>
            <pc:sldMk cId="2252776116" sldId="317"/>
            <ac:picMk id="9" creationId="{EFEA745D-18C2-4B51-9E30-0ABC906A8F74}"/>
          </ac:picMkLst>
        </pc:picChg>
        <pc:picChg chg="del">
          <ac:chgData name="Antonio Osamu Katagiri Tanaka" userId="2c28225e-d492-4964-8551-1b0a3c65dda0" providerId="ADAL" clId="{CDFD7FEA-D9A2-484B-A8F0-68196414CA17}" dt="2020-05-08T12:54:06.573" v="832" actId="478"/>
          <ac:picMkLst>
            <pc:docMk/>
            <pc:sldMk cId="2252776116" sldId="317"/>
            <ac:picMk id="10" creationId="{1071A900-EC88-46EA-AFF5-FE0601CEE564}"/>
          </ac:picMkLst>
        </pc:picChg>
        <pc:picChg chg="add mod ord">
          <ac:chgData name="Antonio Osamu Katagiri Tanaka" userId="2c28225e-d492-4964-8551-1b0a3c65dda0" providerId="ADAL" clId="{CDFD7FEA-D9A2-484B-A8F0-68196414CA17}" dt="2020-05-08T13:59:09.148" v="1483" actId="14100"/>
          <ac:picMkLst>
            <pc:docMk/>
            <pc:sldMk cId="2252776116" sldId="317"/>
            <ac:picMk id="12" creationId="{67CD6808-E95F-4398-A5D4-294FE7A0FF26}"/>
          </ac:picMkLst>
        </pc:picChg>
        <pc:picChg chg="add del mod ord">
          <ac:chgData name="Antonio Osamu Katagiri Tanaka" userId="2c28225e-d492-4964-8551-1b0a3c65dda0" providerId="ADAL" clId="{CDFD7FEA-D9A2-484B-A8F0-68196414CA17}" dt="2020-05-08T13:59:34.089" v="1486" actId="478"/>
          <ac:picMkLst>
            <pc:docMk/>
            <pc:sldMk cId="2252776116" sldId="317"/>
            <ac:picMk id="16" creationId="{8230A793-FC41-4731-A300-FF42770FE3CF}"/>
          </ac:picMkLst>
        </pc:picChg>
        <pc:picChg chg="add del mod ord">
          <ac:chgData name="Antonio Osamu Katagiri Tanaka" userId="2c28225e-d492-4964-8551-1b0a3c65dda0" providerId="ADAL" clId="{CDFD7FEA-D9A2-484B-A8F0-68196414CA17}" dt="2020-05-08T13:58:12.663" v="1470" actId="478"/>
          <ac:picMkLst>
            <pc:docMk/>
            <pc:sldMk cId="2252776116" sldId="317"/>
            <ac:picMk id="19" creationId="{CA511263-9BE0-411B-AFC5-95ECAD425BE0}"/>
          </ac:picMkLst>
        </pc:picChg>
        <pc:picChg chg="add mod ord">
          <ac:chgData name="Antonio Osamu Katagiri Tanaka" userId="2c28225e-d492-4964-8551-1b0a3c65dda0" providerId="ADAL" clId="{CDFD7FEA-D9A2-484B-A8F0-68196414CA17}" dt="2020-05-08T13:59:43.141" v="1488" actId="14100"/>
          <ac:picMkLst>
            <pc:docMk/>
            <pc:sldMk cId="2252776116" sldId="317"/>
            <ac:picMk id="20" creationId="{A7C0D92E-1BDD-4CEE-9BDB-34F96C2BDE90}"/>
          </ac:picMkLst>
        </pc:picChg>
        <pc:picChg chg="add">
          <ac:chgData name="Antonio Osamu Katagiri Tanaka" userId="2c28225e-d492-4964-8551-1b0a3c65dda0" providerId="ADAL" clId="{CDFD7FEA-D9A2-484B-A8F0-68196414CA17}" dt="2020-05-08T14:30:57.435" v="1884"/>
          <ac:picMkLst>
            <pc:docMk/>
            <pc:sldMk cId="2252776116" sldId="317"/>
            <ac:picMk id="21" creationId="{100BE316-5FEA-415A-9D51-7EB5B82040E1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08T14:31:06.824" v="1886"/>
        <pc:sldMkLst>
          <pc:docMk/>
          <pc:sldMk cId="4047624837" sldId="318"/>
        </pc:sldMkLst>
        <pc:spChg chg="add mod">
          <ac:chgData name="Antonio Osamu Katagiri Tanaka" userId="2c28225e-d492-4964-8551-1b0a3c65dda0" providerId="ADAL" clId="{CDFD7FEA-D9A2-484B-A8F0-68196414CA17}" dt="2020-05-08T14:09:01.054" v="1581" actId="1076"/>
          <ac:spMkLst>
            <pc:docMk/>
            <pc:sldMk cId="4047624837" sldId="318"/>
            <ac:spMk id="14" creationId="{D92B658A-7C4B-49CC-B3DB-B3388D77637E}"/>
          </ac:spMkLst>
        </pc:spChg>
        <pc:spChg chg="mod">
          <ac:chgData name="Antonio Osamu Katagiri Tanaka" userId="2c28225e-d492-4964-8551-1b0a3c65dda0" providerId="ADAL" clId="{CDFD7FEA-D9A2-484B-A8F0-68196414CA17}" dt="2020-05-08T14:00:57.922" v="1494" actId="1076"/>
          <ac:spMkLst>
            <pc:docMk/>
            <pc:sldMk cId="4047624837" sldId="318"/>
            <ac:spMk id="15" creationId="{A8AD0C7E-98F8-4EFB-AD8D-243F45414F22}"/>
          </ac:spMkLst>
        </pc:spChg>
        <pc:picChg chg="add">
          <ac:chgData name="Antonio Osamu Katagiri Tanaka" userId="2c28225e-d492-4964-8551-1b0a3c65dda0" providerId="ADAL" clId="{CDFD7FEA-D9A2-484B-A8F0-68196414CA17}" dt="2020-05-08T14:31:06.824" v="1886"/>
          <ac:picMkLst>
            <pc:docMk/>
            <pc:sldMk cId="4047624837" sldId="318"/>
            <ac:picMk id="18" creationId="{EDE6A25B-7516-4E9B-8062-05C28CE4BC54}"/>
          </ac:picMkLst>
        </pc:picChg>
        <pc:cxnChg chg="add mod">
          <ac:chgData name="Antonio Osamu Katagiri Tanaka" userId="2c28225e-d492-4964-8551-1b0a3c65dda0" providerId="ADAL" clId="{CDFD7FEA-D9A2-484B-A8F0-68196414CA17}" dt="2020-05-08T14:09:05.465" v="1582" actId="14100"/>
          <ac:cxnSpMkLst>
            <pc:docMk/>
            <pc:sldMk cId="4047624837" sldId="318"/>
            <ac:cxnSpMk id="7" creationId="{0A439539-CF7A-4A31-AC93-97858FCB4256}"/>
          </ac:cxnSpMkLst>
        </pc:cxnChg>
        <pc:cxnChg chg="mod">
          <ac:chgData name="Antonio Osamu Katagiri Tanaka" userId="2c28225e-d492-4964-8551-1b0a3c65dda0" providerId="ADAL" clId="{CDFD7FEA-D9A2-484B-A8F0-68196414CA17}" dt="2020-05-08T14:00:57.922" v="1494" actId="1076"/>
          <ac:cxnSpMkLst>
            <pc:docMk/>
            <pc:sldMk cId="4047624837" sldId="318"/>
            <ac:cxnSpMk id="11" creationId="{3637A07D-ED46-4A13-A700-2AA07D4DEB92}"/>
          </ac:cxnSpMkLst>
        </pc:cxnChg>
      </pc:sldChg>
      <pc:sldChg chg="addSp delSp modSp add del mod">
        <pc:chgData name="Antonio Osamu Katagiri Tanaka" userId="2c28225e-d492-4964-8551-1b0a3c65dda0" providerId="ADAL" clId="{CDFD7FEA-D9A2-484B-A8F0-68196414CA17}" dt="2020-05-08T13:15:24.455" v="1307" actId="47"/>
        <pc:sldMkLst>
          <pc:docMk/>
          <pc:sldMk cId="4219003377" sldId="319"/>
        </pc:sldMkLst>
        <pc:spChg chg="del">
          <ac:chgData name="Antonio Osamu Katagiri Tanaka" userId="2c28225e-d492-4964-8551-1b0a3c65dda0" providerId="ADAL" clId="{CDFD7FEA-D9A2-484B-A8F0-68196414CA17}" dt="2020-05-08T13:14:55.045" v="1303" actId="21"/>
          <ac:spMkLst>
            <pc:docMk/>
            <pc:sldMk cId="4219003377" sldId="319"/>
            <ac:spMk id="4" creationId="{59CA100D-BD3F-46B4-9E2D-33CF97C2A3E4}"/>
          </ac:spMkLst>
        </pc:spChg>
        <pc:spChg chg="add mod">
          <ac:chgData name="Antonio Osamu Katagiri Tanaka" userId="2c28225e-d492-4964-8551-1b0a3c65dda0" providerId="ADAL" clId="{CDFD7FEA-D9A2-484B-A8F0-68196414CA17}" dt="2020-05-08T13:03:07.117" v="940" actId="115"/>
          <ac:spMkLst>
            <pc:docMk/>
            <pc:sldMk cId="4219003377" sldId="319"/>
            <ac:spMk id="5" creationId="{03DF8293-1F4F-4AFF-8458-F1FA02751350}"/>
          </ac:spMkLst>
        </pc:spChg>
        <pc:spChg chg="mod">
          <ac:chgData name="Antonio Osamu Katagiri Tanaka" userId="2c28225e-d492-4964-8551-1b0a3c65dda0" providerId="ADAL" clId="{CDFD7FEA-D9A2-484B-A8F0-68196414CA17}" dt="2020-05-08T12:58:18.629" v="932" actId="20577"/>
          <ac:spMkLst>
            <pc:docMk/>
            <pc:sldMk cId="4219003377" sldId="319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CDFD7FEA-D9A2-484B-A8F0-68196414CA17}" dt="2020-05-08T13:14:55.045" v="1303" actId="21"/>
          <ac:spMkLst>
            <pc:docMk/>
            <pc:sldMk cId="4219003377" sldId="319"/>
            <ac:spMk id="7" creationId="{C42C2F4A-EA56-4EDD-B2FE-69C664683F89}"/>
          </ac:spMkLst>
        </pc:spChg>
        <pc:picChg chg="del">
          <ac:chgData name="Antonio Osamu Katagiri Tanaka" userId="2c28225e-d492-4964-8551-1b0a3c65dda0" providerId="ADAL" clId="{CDFD7FEA-D9A2-484B-A8F0-68196414CA17}" dt="2020-05-08T13:14:55.045" v="1303" actId="21"/>
          <ac:picMkLst>
            <pc:docMk/>
            <pc:sldMk cId="4219003377" sldId="319"/>
            <ac:picMk id="2" creationId="{D33F661D-74B0-4828-9DA1-913B5949F029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31:00.514" v="1885"/>
        <pc:sldMkLst>
          <pc:docMk/>
          <pc:sldMk cId="470129858" sldId="320"/>
        </pc:sldMkLst>
        <pc:picChg chg="add">
          <ac:chgData name="Antonio Osamu Katagiri Tanaka" userId="2c28225e-d492-4964-8551-1b0a3c65dda0" providerId="ADAL" clId="{CDFD7FEA-D9A2-484B-A8F0-68196414CA17}" dt="2020-05-08T14:31:00.514" v="1885"/>
          <ac:picMkLst>
            <pc:docMk/>
            <pc:sldMk cId="470129858" sldId="320"/>
            <ac:picMk id="5" creationId="{812D4D70-C8CD-4D0C-B7C0-847A48F9D777}"/>
          </ac:picMkLst>
        </pc:picChg>
      </pc:sldChg>
      <pc:sldChg chg="addSp modSp add mo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1141704022" sldId="321"/>
        </pc:sldMkLst>
        <pc:grpChg chg="mod">
          <ac:chgData name="Antonio Osamu Katagiri Tanaka" userId="2c28225e-d492-4964-8551-1b0a3c65dda0" providerId="ADAL" clId="{CDFD7FEA-D9A2-484B-A8F0-68196414CA17}" dt="2020-05-08T12:07:21.544" v="344" actId="1076"/>
          <ac:grpSpMkLst>
            <pc:docMk/>
            <pc:sldMk cId="1141704022" sldId="321"/>
            <ac:grpSpMk id="8" creationId="{FB3C89A7-EC71-4D3D-94C6-EFBC89BDCA7A}"/>
          </ac:grpSpMkLst>
        </pc:grpChg>
        <pc:picChg chg="add">
          <ac:chgData name="Antonio Osamu Katagiri Tanaka" userId="2c28225e-d492-4964-8551-1b0a3c65dda0" providerId="ADAL" clId="{CDFD7FEA-D9A2-484B-A8F0-68196414CA17}" dt="2020-05-08T14:31:26.751" v="1890"/>
          <ac:picMkLst>
            <pc:docMk/>
            <pc:sldMk cId="1141704022" sldId="321"/>
            <ac:picMk id="23" creationId="{CBBDD392-302A-432A-A80E-05E09FF3D5C7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08T14:30:24.288" v="1877"/>
        <pc:sldMkLst>
          <pc:docMk/>
          <pc:sldMk cId="3243375710" sldId="322"/>
        </pc:sldMkLst>
        <pc:spChg chg="mod">
          <ac:chgData name="Antonio Osamu Katagiri Tanaka" userId="2c28225e-d492-4964-8551-1b0a3c65dda0" providerId="ADAL" clId="{CDFD7FEA-D9A2-484B-A8F0-68196414CA17}" dt="2020-05-08T14:11:52.972" v="1597" actId="20577"/>
          <ac:spMkLst>
            <pc:docMk/>
            <pc:sldMk cId="3243375710" sldId="322"/>
            <ac:spMk id="16" creationId="{058A8181-D607-4E69-8D7D-E102A3D0F61A}"/>
          </ac:spMkLst>
        </pc:spChg>
        <pc:spChg chg="mod">
          <ac:chgData name="Antonio Osamu Katagiri Tanaka" userId="2c28225e-d492-4964-8551-1b0a3c65dda0" providerId="ADAL" clId="{CDFD7FEA-D9A2-484B-A8F0-68196414CA17}" dt="2020-05-08T14:11:49.258" v="1593" actId="20577"/>
          <ac:spMkLst>
            <pc:docMk/>
            <pc:sldMk cId="3243375710" sldId="322"/>
            <ac:spMk id="22" creationId="{3E480925-18F7-4BDA-8B94-650E539F700F}"/>
          </ac:spMkLst>
        </pc:spChg>
        <pc:picChg chg="add">
          <ac:chgData name="Antonio Osamu Katagiri Tanaka" userId="2c28225e-d492-4964-8551-1b0a3c65dda0" providerId="ADAL" clId="{CDFD7FEA-D9A2-484B-A8F0-68196414CA17}" dt="2020-05-08T14:30:16.662" v="1875"/>
          <ac:picMkLst>
            <pc:docMk/>
            <pc:sldMk cId="3243375710" sldId="322"/>
            <ac:picMk id="15" creationId="{843A1AE7-A42E-4E6D-A87D-75392D8138A3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3121965920" sldId="323"/>
        </pc:sldMkLst>
        <pc:picChg chg="add">
          <ac:chgData name="Antonio Osamu Katagiri Tanaka" userId="2c28225e-d492-4964-8551-1b0a3c65dda0" providerId="ADAL" clId="{CDFD7FEA-D9A2-484B-A8F0-68196414CA17}" dt="2020-05-08T14:31:41.309" v="1893"/>
          <ac:picMkLst>
            <pc:docMk/>
            <pc:sldMk cId="3121965920" sldId="323"/>
            <ac:picMk id="4" creationId="{E7F64C55-99DE-432E-9C84-623672B594F7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3639694452" sldId="324"/>
        </pc:sldMkLst>
        <pc:picChg chg="add">
          <ac:chgData name="Antonio Osamu Katagiri Tanaka" userId="2c28225e-d492-4964-8551-1b0a3c65dda0" providerId="ADAL" clId="{CDFD7FEA-D9A2-484B-A8F0-68196414CA17}" dt="2020-05-08T14:31:45.093" v="1895"/>
          <ac:picMkLst>
            <pc:docMk/>
            <pc:sldMk cId="3639694452" sldId="324"/>
            <ac:picMk id="7" creationId="{A41121EF-B390-4B4F-8801-B5D198EC0004}"/>
          </ac:picMkLst>
        </pc:picChg>
      </pc:sldChg>
      <pc:sldChg chg="addSp delSp modSp add mod ord">
        <pc:chgData name="Antonio Osamu Katagiri Tanaka" userId="2c28225e-d492-4964-8551-1b0a3c65dda0" providerId="ADAL" clId="{CDFD7FEA-D9A2-484B-A8F0-68196414CA17}" dt="2020-05-08T14:39:49.979" v="1984"/>
        <pc:sldMkLst>
          <pc:docMk/>
          <pc:sldMk cId="3601977001" sldId="325"/>
        </pc:sldMkLst>
        <pc:spChg chg="add del mod">
          <ac:chgData name="Antonio Osamu Katagiri Tanaka" userId="2c28225e-d492-4964-8551-1b0a3c65dda0" providerId="ADAL" clId="{CDFD7FEA-D9A2-484B-A8F0-68196414CA17}" dt="2020-05-08T11:59:24.581" v="309" actId="478"/>
          <ac:spMkLst>
            <pc:docMk/>
            <pc:sldMk cId="3601977001" sldId="325"/>
            <ac:spMk id="3" creationId="{38456D3D-C085-4CBC-BD9B-00B018A490E6}"/>
          </ac:spMkLst>
        </pc:spChg>
        <pc:spChg chg="add del mod">
          <ac:chgData name="Antonio Osamu Katagiri Tanaka" userId="2c28225e-d492-4964-8551-1b0a3c65dda0" providerId="ADAL" clId="{CDFD7FEA-D9A2-484B-A8F0-68196414CA17}" dt="2020-05-08T11:59:27.839" v="310" actId="478"/>
          <ac:spMkLst>
            <pc:docMk/>
            <pc:sldMk cId="3601977001" sldId="325"/>
            <ac:spMk id="4" creationId="{E0A4953B-6FD5-44B2-8052-3545A5429A2D}"/>
          </ac:spMkLst>
        </pc:spChg>
        <pc:spChg chg="del mod">
          <ac:chgData name="Antonio Osamu Katagiri Tanaka" userId="2c28225e-d492-4964-8551-1b0a3c65dda0" providerId="ADAL" clId="{CDFD7FEA-D9A2-484B-A8F0-68196414CA17}" dt="2020-05-08T11:52:04.133" v="141" actId="478"/>
          <ac:spMkLst>
            <pc:docMk/>
            <pc:sldMk cId="3601977001" sldId="325"/>
            <ac:spMk id="5" creationId="{EB44A85E-8005-4615-9E9E-FDD34A9EAEB0}"/>
          </ac:spMkLst>
        </pc:spChg>
        <pc:spChg chg="mod">
          <ac:chgData name="Antonio Osamu Katagiri Tanaka" userId="2c28225e-d492-4964-8551-1b0a3c65dda0" providerId="ADAL" clId="{CDFD7FEA-D9A2-484B-A8F0-68196414CA17}" dt="2020-05-08T11:30:58.684" v="89" actId="20577"/>
          <ac:spMkLst>
            <pc:docMk/>
            <pc:sldMk cId="3601977001" sldId="325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CDFD7FEA-D9A2-484B-A8F0-68196414CA17}" dt="2020-05-08T11:52:04.133" v="141" actId="478"/>
          <ac:spMkLst>
            <pc:docMk/>
            <pc:sldMk cId="3601977001" sldId="325"/>
            <ac:spMk id="7" creationId="{BB1601EC-208B-46D5-891F-48B2C6EA8050}"/>
          </ac:spMkLst>
        </pc:spChg>
        <pc:spChg chg="del mod">
          <ac:chgData name="Antonio Osamu Katagiri Tanaka" userId="2c28225e-d492-4964-8551-1b0a3c65dda0" providerId="ADAL" clId="{CDFD7FEA-D9A2-484B-A8F0-68196414CA17}" dt="2020-05-08T11:52:04.133" v="141" actId="478"/>
          <ac:spMkLst>
            <pc:docMk/>
            <pc:sldMk cId="3601977001" sldId="325"/>
            <ac:spMk id="8" creationId="{7A564FC0-10CE-4D74-B9A6-CE8C832B5495}"/>
          </ac:spMkLst>
        </pc:spChg>
        <pc:spChg chg="del">
          <ac:chgData name="Antonio Osamu Katagiri Tanaka" userId="2c28225e-d492-4964-8551-1b0a3c65dda0" providerId="ADAL" clId="{CDFD7FEA-D9A2-484B-A8F0-68196414CA17}" dt="2020-05-08T11:52:04.133" v="141" actId="478"/>
          <ac:spMkLst>
            <pc:docMk/>
            <pc:sldMk cId="3601977001" sldId="325"/>
            <ac:spMk id="9" creationId="{06264035-BAE5-4EB4-9CDC-1C43C8D14FD8}"/>
          </ac:spMkLst>
        </pc:spChg>
        <pc:spChg chg="add mod">
          <ac:chgData name="Antonio Osamu Katagiri Tanaka" userId="2c28225e-d492-4964-8551-1b0a3c65dda0" providerId="ADAL" clId="{CDFD7FEA-D9A2-484B-A8F0-68196414CA17}" dt="2020-05-08T11:46:15.842" v="113" actId="1076"/>
          <ac:spMkLst>
            <pc:docMk/>
            <pc:sldMk cId="3601977001" sldId="325"/>
            <ac:spMk id="10" creationId="{92DB3CCD-1724-4498-B91D-BA643EEAB910}"/>
          </ac:spMkLst>
        </pc:spChg>
        <pc:spChg chg="add del mod">
          <ac:chgData name="Antonio Osamu Katagiri Tanaka" userId="2c28225e-d492-4964-8551-1b0a3c65dda0" providerId="ADAL" clId="{CDFD7FEA-D9A2-484B-A8F0-68196414CA17}" dt="2020-05-08T11:59:30.344" v="311" actId="478"/>
          <ac:spMkLst>
            <pc:docMk/>
            <pc:sldMk cId="3601977001" sldId="325"/>
            <ac:spMk id="11" creationId="{3537B32F-9AED-476B-B47D-67B14898C959}"/>
          </ac:spMkLst>
        </pc:spChg>
        <pc:spChg chg="add mod">
          <ac:chgData name="Antonio Osamu Katagiri Tanaka" userId="2c28225e-d492-4964-8551-1b0a3c65dda0" providerId="ADAL" clId="{CDFD7FEA-D9A2-484B-A8F0-68196414CA17}" dt="2020-05-08T14:39:27.377" v="1982" actId="12"/>
          <ac:spMkLst>
            <pc:docMk/>
            <pc:sldMk cId="3601977001" sldId="325"/>
            <ac:spMk id="14" creationId="{13622CD9-CFD2-484E-BE5D-1BAA9CD956E5}"/>
          </ac:spMkLst>
        </pc:spChg>
        <pc:picChg chg="add del mod ord">
          <ac:chgData name="Antonio Osamu Katagiri Tanaka" userId="2c28225e-d492-4964-8551-1b0a3c65dda0" providerId="ADAL" clId="{CDFD7FEA-D9A2-484B-A8F0-68196414CA17}" dt="2020-05-08T14:38:50.823" v="1978" actId="478"/>
          <ac:picMkLst>
            <pc:docMk/>
            <pc:sldMk cId="3601977001" sldId="325"/>
            <ac:picMk id="12" creationId="{DB856346-8958-4487-A4A6-712F4739272C}"/>
          </ac:picMkLst>
        </pc:picChg>
        <pc:picChg chg="add mod">
          <ac:chgData name="Antonio Osamu Katagiri Tanaka" userId="2c28225e-d492-4964-8551-1b0a3c65dda0" providerId="ADAL" clId="{CDFD7FEA-D9A2-484B-A8F0-68196414CA17}" dt="2020-05-08T14:38:56.629" v="1979" actId="1076"/>
          <ac:picMkLst>
            <pc:docMk/>
            <pc:sldMk cId="3601977001" sldId="325"/>
            <ac:picMk id="13" creationId="{EE970489-2E73-4685-9B23-19862AB94B96}"/>
          </ac:picMkLst>
        </pc:picChg>
        <pc:picChg chg="add del mod modCrop">
          <ac:chgData name="Antonio Osamu Katagiri Tanaka" userId="2c28225e-d492-4964-8551-1b0a3c65dda0" providerId="ADAL" clId="{CDFD7FEA-D9A2-484B-A8F0-68196414CA17}" dt="2020-05-08T14:38:50.823" v="1978" actId="478"/>
          <ac:picMkLst>
            <pc:docMk/>
            <pc:sldMk cId="3601977001" sldId="325"/>
            <ac:picMk id="15" creationId="{68AAEE9D-0057-4DE0-A497-5EB12DA2D05E}"/>
          </ac:picMkLst>
        </pc:picChg>
        <pc:picChg chg="add">
          <ac:chgData name="Antonio Osamu Katagiri Tanaka" userId="2c28225e-d492-4964-8551-1b0a3c65dda0" providerId="ADAL" clId="{CDFD7FEA-D9A2-484B-A8F0-68196414CA17}" dt="2020-05-08T14:29:30.499" v="1866"/>
          <ac:picMkLst>
            <pc:docMk/>
            <pc:sldMk cId="3601977001" sldId="325"/>
            <ac:picMk id="16" creationId="{940D39B3-C679-4B63-BAD7-38C82F826E0C}"/>
          </ac:picMkLst>
        </pc:picChg>
        <pc:picChg chg="add del mod">
          <ac:chgData name="Antonio Osamu Katagiri Tanaka" userId="2c28225e-d492-4964-8551-1b0a3c65dda0" providerId="ADAL" clId="{CDFD7FEA-D9A2-484B-A8F0-68196414CA17}" dt="2020-05-08T11:52:04.133" v="141" actId="478"/>
          <ac:picMkLst>
            <pc:docMk/>
            <pc:sldMk cId="3601977001" sldId="325"/>
            <ac:picMk id="11266" creationId="{E9EEB76F-134D-497F-8954-0F076AB15528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2671330162" sldId="326"/>
        </pc:sldMkLst>
        <pc:picChg chg="add">
          <ac:chgData name="Antonio Osamu Katagiri Tanaka" userId="2c28225e-d492-4964-8551-1b0a3c65dda0" providerId="ADAL" clId="{CDFD7FEA-D9A2-484B-A8F0-68196414CA17}" dt="2020-05-08T14:31:43.043" v="1894"/>
          <ac:picMkLst>
            <pc:docMk/>
            <pc:sldMk cId="2671330162" sldId="326"/>
            <ac:picMk id="21" creationId="{7F19A1A2-CD21-4111-B6BC-3FCC2C36A767}"/>
          </ac:picMkLst>
        </pc:picChg>
      </pc:sldChg>
      <pc:sldChg chg="add del">
        <pc:chgData name="Antonio Osamu Katagiri Tanaka" userId="2c28225e-d492-4964-8551-1b0a3c65dda0" providerId="ADAL" clId="{CDFD7FEA-D9A2-484B-A8F0-68196414CA17}" dt="2020-05-08T12:49:58.955" v="799"/>
        <pc:sldMkLst>
          <pc:docMk/>
          <pc:sldMk cId="2291340581" sldId="327"/>
        </pc:sldMkLst>
      </pc:sldChg>
      <pc:sldChg chg="add del">
        <pc:chgData name="Antonio Osamu Katagiri Tanaka" userId="2c28225e-d492-4964-8551-1b0a3c65dda0" providerId="ADAL" clId="{CDFD7FEA-D9A2-484B-A8F0-68196414CA17}" dt="2020-05-08T12:50:05.975" v="801"/>
        <pc:sldMkLst>
          <pc:docMk/>
          <pc:sldMk cId="2536155439" sldId="327"/>
        </pc:sldMkLst>
      </pc:sldChg>
      <pc:sldChg chg="addSp delSp modSp add mod ord">
        <pc:chgData name="Antonio Osamu Katagiri Tanaka" userId="2c28225e-d492-4964-8551-1b0a3c65dda0" providerId="ADAL" clId="{CDFD7FEA-D9A2-484B-A8F0-68196414CA17}" dt="2020-05-08T14:30:39.318" v="1881"/>
        <pc:sldMkLst>
          <pc:docMk/>
          <pc:sldMk cId="2979880692" sldId="327"/>
        </pc:sldMkLst>
        <pc:spChg chg="del">
          <ac:chgData name="Antonio Osamu Katagiri Tanaka" userId="2c28225e-d492-4964-8551-1b0a3c65dda0" providerId="ADAL" clId="{CDFD7FEA-D9A2-484B-A8F0-68196414CA17}" dt="2020-05-08T13:06:18.109" v="968" actId="478"/>
          <ac:spMkLst>
            <pc:docMk/>
            <pc:sldMk cId="2979880692" sldId="327"/>
            <ac:spMk id="3" creationId="{96468522-A805-46E2-B9E2-73991ED06FF1}"/>
          </ac:spMkLst>
        </pc:spChg>
        <pc:spChg chg="del">
          <ac:chgData name="Antonio Osamu Katagiri Tanaka" userId="2c28225e-d492-4964-8551-1b0a3c65dda0" providerId="ADAL" clId="{CDFD7FEA-D9A2-484B-A8F0-68196414CA17}" dt="2020-05-08T13:06:23.553" v="969" actId="478"/>
          <ac:spMkLst>
            <pc:docMk/>
            <pc:sldMk cId="2979880692" sldId="327"/>
            <ac:spMk id="4" creationId="{59CA100D-BD3F-46B4-9E2D-33CF97C2A3E4}"/>
          </ac:spMkLst>
        </pc:spChg>
        <pc:spChg chg="del">
          <ac:chgData name="Antonio Osamu Katagiri Tanaka" userId="2c28225e-d492-4964-8551-1b0a3c65dda0" providerId="ADAL" clId="{CDFD7FEA-D9A2-484B-A8F0-68196414CA17}" dt="2020-05-08T13:06:18.109" v="968" actId="478"/>
          <ac:spMkLst>
            <pc:docMk/>
            <pc:sldMk cId="2979880692" sldId="327"/>
            <ac:spMk id="5" creationId="{03DF8293-1F4F-4AFF-8458-F1FA02751350}"/>
          </ac:spMkLst>
        </pc:spChg>
        <pc:spChg chg="del">
          <ac:chgData name="Antonio Osamu Katagiri Tanaka" userId="2c28225e-d492-4964-8551-1b0a3c65dda0" providerId="ADAL" clId="{CDFD7FEA-D9A2-484B-A8F0-68196414CA17}" dt="2020-05-08T13:06:18.109" v="968" actId="478"/>
          <ac:spMkLst>
            <pc:docMk/>
            <pc:sldMk cId="2979880692" sldId="327"/>
            <ac:spMk id="7" creationId="{C42C2F4A-EA56-4EDD-B2FE-69C664683F89}"/>
          </ac:spMkLst>
        </pc:spChg>
        <pc:spChg chg="del">
          <ac:chgData name="Antonio Osamu Katagiri Tanaka" userId="2c28225e-d492-4964-8551-1b0a3c65dda0" providerId="ADAL" clId="{CDFD7FEA-D9A2-484B-A8F0-68196414CA17}" dt="2020-05-08T13:06:18.109" v="968" actId="478"/>
          <ac:spMkLst>
            <pc:docMk/>
            <pc:sldMk cId="2979880692" sldId="327"/>
            <ac:spMk id="8" creationId="{E2540B0B-CF32-4CC9-A402-C00CA36314C3}"/>
          </ac:spMkLst>
        </pc:spChg>
        <pc:spChg chg="del">
          <ac:chgData name="Antonio Osamu Katagiri Tanaka" userId="2c28225e-d492-4964-8551-1b0a3c65dda0" providerId="ADAL" clId="{CDFD7FEA-D9A2-484B-A8F0-68196414CA17}" dt="2020-05-08T13:06:18.109" v="968" actId="478"/>
          <ac:spMkLst>
            <pc:docMk/>
            <pc:sldMk cId="2979880692" sldId="327"/>
            <ac:spMk id="12" creationId="{7DEAA6C7-BDA6-4CA6-93D1-EE0902B8639F}"/>
          </ac:spMkLst>
        </pc:spChg>
        <pc:spChg chg="add mod">
          <ac:chgData name="Antonio Osamu Katagiri Tanaka" userId="2c28225e-d492-4964-8551-1b0a3c65dda0" providerId="ADAL" clId="{CDFD7FEA-D9A2-484B-A8F0-68196414CA17}" dt="2020-05-08T14:03:24.565" v="1518"/>
          <ac:spMkLst>
            <pc:docMk/>
            <pc:sldMk cId="2979880692" sldId="327"/>
            <ac:spMk id="13" creationId="{490CCF5F-4E93-4508-9967-529E6A8A0F2A}"/>
          </ac:spMkLst>
        </pc:spChg>
        <pc:spChg chg="mod">
          <ac:chgData name="Antonio Osamu Katagiri Tanaka" userId="2c28225e-d492-4964-8551-1b0a3c65dda0" providerId="ADAL" clId="{CDFD7FEA-D9A2-484B-A8F0-68196414CA17}" dt="2020-05-08T13:13:09.526" v="1272" actId="207"/>
          <ac:spMkLst>
            <pc:docMk/>
            <pc:sldMk cId="2979880692" sldId="327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CDFD7FEA-D9A2-484B-A8F0-68196414CA17}" dt="2020-05-08T13:15:09.591" v="1306" actId="1076"/>
          <ac:spMkLst>
            <pc:docMk/>
            <pc:sldMk cId="2979880692" sldId="327"/>
            <ac:spMk id="16" creationId="{78E5D86C-6C3F-4631-873C-A887740015FA}"/>
          </ac:spMkLst>
        </pc:spChg>
        <pc:spChg chg="add mod">
          <ac:chgData name="Antonio Osamu Katagiri Tanaka" userId="2c28225e-d492-4964-8551-1b0a3c65dda0" providerId="ADAL" clId="{CDFD7FEA-D9A2-484B-A8F0-68196414CA17}" dt="2020-05-08T13:18:24.795" v="1318" actId="6549"/>
          <ac:spMkLst>
            <pc:docMk/>
            <pc:sldMk cId="2979880692" sldId="327"/>
            <ac:spMk id="17" creationId="{20121CCB-EB6C-4AC1-88CB-7254310AF1EE}"/>
          </ac:spMkLst>
        </pc:spChg>
        <pc:picChg chg="del">
          <ac:chgData name="Antonio Osamu Katagiri Tanaka" userId="2c28225e-d492-4964-8551-1b0a3c65dda0" providerId="ADAL" clId="{CDFD7FEA-D9A2-484B-A8F0-68196414CA17}" dt="2020-05-08T13:06:18.109" v="968" actId="478"/>
          <ac:picMkLst>
            <pc:docMk/>
            <pc:sldMk cId="2979880692" sldId="327"/>
            <ac:picMk id="2" creationId="{D33F661D-74B0-4828-9DA1-913B5949F029}"/>
          </ac:picMkLst>
        </pc:picChg>
        <pc:picChg chg="add mod">
          <ac:chgData name="Antonio Osamu Katagiri Tanaka" userId="2c28225e-d492-4964-8551-1b0a3c65dda0" providerId="ADAL" clId="{CDFD7FEA-D9A2-484B-A8F0-68196414CA17}" dt="2020-05-08T13:19:16.416" v="1327" actId="1076"/>
          <ac:picMkLst>
            <pc:docMk/>
            <pc:sldMk cId="2979880692" sldId="327"/>
            <ac:picMk id="9" creationId="{0990E34C-6E6F-4165-9445-5C1E7B234206}"/>
          </ac:picMkLst>
        </pc:picChg>
        <pc:picChg chg="add mod">
          <ac:chgData name="Antonio Osamu Katagiri Tanaka" userId="2c28225e-d492-4964-8551-1b0a3c65dda0" providerId="ADAL" clId="{CDFD7FEA-D9A2-484B-A8F0-68196414CA17}" dt="2020-05-08T13:15:09.591" v="1306" actId="1076"/>
          <ac:picMkLst>
            <pc:docMk/>
            <pc:sldMk cId="2979880692" sldId="327"/>
            <ac:picMk id="15" creationId="{274C95BD-488F-4038-9F8E-2A212CC9C6CF}"/>
          </ac:picMkLst>
        </pc:picChg>
        <pc:picChg chg="add">
          <ac:chgData name="Antonio Osamu Katagiri Tanaka" userId="2c28225e-d492-4964-8551-1b0a3c65dda0" providerId="ADAL" clId="{CDFD7FEA-D9A2-484B-A8F0-68196414CA17}" dt="2020-05-08T14:30:39.318" v="1881"/>
          <ac:picMkLst>
            <pc:docMk/>
            <pc:sldMk cId="2979880692" sldId="327"/>
            <ac:picMk id="22" creationId="{34C12600-02F4-4E9B-A696-65C29210F97A}"/>
          </ac:picMkLst>
        </pc:picChg>
        <pc:picChg chg="del">
          <ac:chgData name="Antonio Osamu Katagiri Tanaka" userId="2c28225e-d492-4964-8551-1b0a3c65dda0" providerId="ADAL" clId="{CDFD7FEA-D9A2-484B-A8F0-68196414CA17}" dt="2020-05-08T13:06:18.109" v="968" actId="478"/>
          <ac:picMkLst>
            <pc:docMk/>
            <pc:sldMk cId="2979880692" sldId="327"/>
            <ac:picMk id="12290" creationId="{D62C3818-DC3A-4FBD-85CF-423AEE075118}"/>
          </ac:picMkLst>
        </pc:picChg>
        <pc:picChg chg="del">
          <ac:chgData name="Antonio Osamu Katagiri Tanaka" userId="2c28225e-d492-4964-8551-1b0a3c65dda0" providerId="ADAL" clId="{CDFD7FEA-D9A2-484B-A8F0-68196414CA17}" dt="2020-05-08T13:06:18.109" v="968" actId="478"/>
          <ac:picMkLst>
            <pc:docMk/>
            <pc:sldMk cId="2979880692" sldId="327"/>
            <ac:picMk id="12292" creationId="{53593F43-18C4-4957-8387-38A51545AFB8}"/>
          </ac:picMkLst>
        </pc:picChg>
        <pc:cxnChg chg="add mod">
          <ac:chgData name="Antonio Osamu Katagiri Tanaka" userId="2c28225e-d492-4964-8551-1b0a3c65dda0" providerId="ADAL" clId="{CDFD7FEA-D9A2-484B-A8F0-68196414CA17}" dt="2020-05-08T13:19:16.416" v="1327" actId="1076"/>
          <ac:cxnSpMkLst>
            <pc:docMk/>
            <pc:sldMk cId="2979880692" sldId="327"/>
            <ac:cxnSpMk id="18" creationId="{1A42EA35-54B5-42B4-A8B7-1AA17BDC0D1E}"/>
          </ac:cxnSpMkLst>
        </pc:cxnChg>
      </pc:sldChg>
      <pc:sldChg chg="add del">
        <pc:chgData name="Antonio Osamu Katagiri Tanaka" userId="2c28225e-d492-4964-8551-1b0a3c65dda0" providerId="ADAL" clId="{CDFD7FEA-D9A2-484B-A8F0-68196414CA17}" dt="2020-05-08T13:13:29.001" v="1292" actId="47"/>
        <pc:sldMkLst>
          <pc:docMk/>
          <pc:sldMk cId="3279895618" sldId="328"/>
        </pc:sldMkLst>
      </pc:sldChg>
      <pc:sldChg chg="addSp delSp modSp add mod ord">
        <pc:chgData name="Antonio Osamu Katagiri Tanaka" userId="2c28225e-d492-4964-8551-1b0a3c65dda0" providerId="ADAL" clId="{CDFD7FEA-D9A2-484B-A8F0-68196414CA17}" dt="2020-05-08T17:09:19.082" v="2051" actId="20577"/>
        <pc:sldMkLst>
          <pc:docMk/>
          <pc:sldMk cId="106453707" sldId="329"/>
        </pc:sldMkLst>
        <pc:spChg chg="add mod">
          <ac:chgData name="Antonio Osamu Katagiri Tanaka" userId="2c28225e-d492-4964-8551-1b0a3c65dda0" providerId="ADAL" clId="{CDFD7FEA-D9A2-484B-A8F0-68196414CA17}" dt="2020-05-08T13:32:50.977" v="1377" actId="1076"/>
          <ac:spMkLst>
            <pc:docMk/>
            <pc:sldMk cId="106453707" sldId="329"/>
            <ac:spMk id="2" creationId="{CE19EE2E-A6BA-459D-9917-6FB9C8BC91FA}"/>
          </ac:spMkLst>
        </pc:spChg>
        <pc:spChg chg="add del mod">
          <ac:chgData name="Antonio Osamu Katagiri Tanaka" userId="2c28225e-d492-4964-8551-1b0a3c65dda0" providerId="ADAL" clId="{CDFD7FEA-D9A2-484B-A8F0-68196414CA17}" dt="2020-05-08T13:36:58.809" v="1399" actId="478"/>
          <ac:spMkLst>
            <pc:docMk/>
            <pc:sldMk cId="106453707" sldId="329"/>
            <ac:spMk id="3" creationId="{671A1E3C-74D6-4730-AC93-462E22F6D840}"/>
          </ac:spMkLst>
        </pc:spChg>
        <pc:spChg chg="add mod">
          <ac:chgData name="Antonio Osamu Katagiri Tanaka" userId="2c28225e-d492-4964-8551-1b0a3c65dda0" providerId="ADAL" clId="{CDFD7FEA-D9A2-484B-A8F0-68196414CA17}" dt="2020-05-08T14:02:52.463" v="1510" actId="20577"/>
          <ac:spMkLst>
            <pc:docMk/>
            <pc:sldMk cId="106453707" sldId="329"/>
            <ac:spMk id="4" creationId="{8C5BF67E-417D-44CC-89DC-072EB92A6845}"/>
          </ac:spMkLst>
        </pc:spChg>
        <pc:spChg chg="add mod">
          <ac:chgData name="Antonio Osamu Katagiri Tanaka" userId="2c28225e-d492-4964-8551-1b0a3c65dda0" providerId="ADAL" clId="{CDFD7FEA-D9A2-484B-A8F0-68196414CA17}" dt="2020-05-08T13:32:50.977" v="1377" actId="1076"/>
          <ac:spMkLst>
            <pc:docMk/>
            <pc:sldMk cId="106453707" sldId="329"/>
            <ac:spMk id="5" creationId="{2F31BF2B-058A-4806-A880-43CC1B84114D}"/>
          </ac:spMkLst>
        </pc:spChg>
        <pc:spChg chg="add mod">
          <ac:chgData name="Antonio Osamu Katagiri Tanaka" userId="2c28225e-d492-4964-8551-1b0a3c65dda0" providerId="ADAL" clId="{CDFD7FEA-D9A2-484B-A8F0-68196414CA17}" dt="2020-05-08T13:38:27.620" v="1416" actId="20577"/>
          <ac:spMkLst>
            <pc:docMk/>
            <pc:sldMk cId="106453707" sldId="329"/>
            <ac:spMk id="9" creationId="{52638DC6-92C6-4BEA-940F-E322BBC28D93}"/>
          </ac:spMkLst>
        </pc:spChg>
        <pc:spChg chg="add mod">
          <ac:chgData name="Antonio Osamu Katagiri Tanaka" userId="2c28225e-d492-4964-8551-1b0a3c65dda0" providerId="ADAL" clId="{CDFD7FEA-D9A2-484B-A8F0-68196414CA17}" dt="2020-05-08T13:14:38.831" v="1302" actId="121"/>
          <ac:spMkLst>
            <pc:docMk/>
            <pc:sldMk cId="106453707" sldId="329"/>
            <ac:spMk id="10" creationId="{53AFBA10-8B2C-4F6D-BBB8-3DEBDC7F8BD7}"/>
          </ac:spMkLst>
        </pc:spChg>
        <pc:spChg chg="mod">
          <ac:chgData name="Antonio Osamu Katagiri Tanaka" userId="2c28225e-d492-4964-8551-1b0a3c65dda0" providerId="ADAL" clId="{CDFD7FEA-D9A2-484B-A8F0-68196414CA17}" dt="2020-05-08T17:09:19.082" v="2051" actId="20577"/>
          <ac:spMkLst>
            <pc:docMk/>
            <pc:sldMk cId="106453707" sldId="329"/>
            <ac:spMk id="14" creationId="{B1FDEF3E-1872-41D3-A841-FBE14801F476}"/>
          </ac:spMkLst>
        </pc:spChg>
        <pc:picChg chg="add mod">
          <ac:chgData name="Antonio Osamu Katagiri Tanaka" userId="2c28225e-d492-4964-8551-1b0a3c65dda0" providerId="ADAL" clId="{CDFD7FEA-D9A2-484B-A8F0-68196414CA17}" dt="2020-05-08T13:32:50.977" v="1377" actId="1076"/>
          <ac:picMkLst>
            <pc:docMk/>
            <pc:sldMk cId="106453707" sldId="329"/>
            <ac:picMk id="7" creationId="{84DAC122-832E-4A3F-911E-DEEBC69E265B}"/>
          </ac:picMkLst>
        </pc:picChg>
        <pc:picChg chg="add mod">
          <ac:chgData name="Antonio Osamu Katagiri Tanaka" userId="2c28225e-d492-4964-8551-1b0a3c65dda0" providerId="ADAL" clId="{CDFD7FEA-D9A2-484B-A8F0-68196414CA17}" dt="2020-05-08T13:13:44.513" v="1295" actId="1076"/>
          <ac:picMkLst>
            <pc:docMk/>
            <pc:sldMk cId="106453707" sldId="329"/>
            <ac:picMk id="8" creationId="{08A085E3-B005-4BB8-BBD2-CFD61C9E765E}"/>
          </ac:picMkLst>
        </pc:picChg>
        <pc:picChg chg="add">
          <ac:chgData name="Antonio Osamu Katagiri Tanaka" userId="2c28225e-d492-4964-8551-1b0a3c65dda0" providerId="ADAL" clId="{CDFD7FEA-D9A2-484B-A8F0-68196414CA17}" dt="2020-05-08T14:30:44.734" v="1882"/>
          <ac:picMkLst>
            <pc:docMk/>
            <pc:sldMk cId="106453707" sldId="329"/>
            <ac:picMk id="15" creationId="{406C5EBA-6DF3-4A0A-B773-63EDCED2BDE1}"/>
          </ac:picMkLst>
        </pc:picChg>
        <pc:picChg chg="add mod">
          <ac:chgData name="Antonio Osamu Katagiri Tanaka" userId="2c28225e-d492-4964-8551-1b0a3c65dda0" providerId="ADAL" clId="{CDFD7FEA-D9A2-484B-A8F0-68196414CA17}" dt="2020-05-08T13:32:50.977" v="1377" actId="1076"/>
          <ac:picMkLst>
            <pc:docMk/>
            <pc:sldMk cId="106453707" sldId="329"/>
            <ac:picMk id="1026" creationId="{B6386451-B781-4260-B3D6-55E1D3CF364E}"/>
          </ac:picMkLst>
        </pc:picChg>
        <pc:picChg chg="add del mod">
          <ac:chgData name="Antonio Osamu Katagiri Tanaka" userId="2c28225e-d492-4964-8551-1b0a3c65dda0" providerId="ADAL" clId="{CDFD7FEA-D9A2-484B-A8F0-68196414CA17}" dt="2020-05-08T13:34:45.884" v="1385" actId="478"/>
          <ac:picMkLst>
            <pc:docMk/>
            <pc:sldMk cId="106453707" sldId="329"/>
            <ac:picMk id="1028" creationId="{579320AC-411D-4240-BE58-C75DB7348132}"/>
          </ac:picMkLst>
        </pc:picChg>
        <pc:picChg chg="add mod">
          <ac:chgData name="Antonio Osamu Katagiri Tanaka" userId="2c28225e-d492-4964-8551-1b0a3c65dda0" providerId="ADAL" clId="{CDFD7FEA-D9A2-484B-A8F0-68196414CA17}" dt="2020-05-08T13:36:11.075" v="1396" actId="167"/>
          <ac:picMkLst>
            <pc:docMk/>
            <pc:sldMk cId="106453707" sldId="329"/>
            <ac:picMk id="1030" creationId="{46D9FB16-94A4-4983-8241-D6005B11FD92}"/>
          </ac:picMkLst>
        </pc:picChg>
      </pc:sldChg>
      <pc:sldChg chg="add del">
        <pc:chgData name="Antonio Osamu Katagiri Tanaka" userId="2c28225e-d492-4964-8551-1b0a3c65dda0" providerId="ADAL" clId="{CDFD7FEA-D9A2-484B-A8F0-68196414CA17}" dt="2020-05-08T13:04:49.587" v="944"/>
        <pc:sldMkLst>
          <pc:docMk/>
          <pc:sldMk cId="253366125" sldId="329"/>
        </pc:sldMkLst>
      </pc:sldChg>
      <pc:sldChg chg="addSp delSp modSp add mod ord">
        <pc:chgData name="Antonio Osamu Katagiri Tanaka" userId="2c28225e-d492-4964-8551-1b0a3c65dda0" providerId="ADAL" clId="{CDFD7FEA-D9A2-484B-A8F0-68196414CA17}" dt="2020-05-08T14:30:34.373" v="1880"/>
        <pc:sldMkLst>
          <pc:docMk/>
          <pc:sldMk cId="388007440" sldId="330"/>
        </pc:sldMkLst>
        <pc:spChg chg="add mod">
          <ac:chgData name="Antonio Osamu Katagiri Tanaka" userId="2c28225e-d492-4964-8551-1b0a3c65dda0" providerId="ADAL" clId="{CDFD7FEA-D9A2-484B-A8F0-68196414CA17}" dt="2020-05-08T13:56:32.689" v="1461" actId="1076"/>
          <ac:spMkLst>
            <pc:docMk/>
            <pc:sldMk cId="388007440" sldId="330"/>
            <ac:spMk id="8" creationId="{186AC648-FF4D-4D8F-A506-2648A000AA85}"/>
          </ac:spMkLst>
        </pc:spChg>
        <pc:spChg chg="add mod">
          <ac:chgData name="Antonio Osamu Katagiri Tanaka" userId="2c28225e-d492-4964-8551-1b0a3c65dda0" providerId="ADAL" clId="{CDFD7FEA-D9A2-484B-A8F0-68196414CA17}" dt="2020-05-08T13:56:32.689" v="1461" actId="1076"/>
          <ac:spMkLst>
            <pc:docMk/>
            <pc:sldMk cId="388007440" sldId="330"/>
            <ac:spMk id="10" creationId="{F4CE414F-AF7B-4594-A660-3CDBFD1C622A}"/>
          </ac:spMkLst>
        </pc:spChg>
        <pc:spChg chg="mod">
          <ac:chgData name="Antonio Osamu Katagiri Tanaka" userId="2c28225e-d492-4964-8551-1b0a3c65dda0" providerId="ADAL" clId="{CDFD7FEA-D9A2-484B-A8F0-68196414CA17}" dt="2020-05-08T13:10:18.285" v="1131" actId="20577"/>
          <ac:spMkLst>
            <pc:docMk/>
            <pc:sldMk cId="388007440" sldId="330"/>
            <ac:spMk id="14" creationId="{B1FDEF3E-1872-41D3-A841-FBE14801F476}"/>
          </ac:spMkLst>
        </pc:spChg>
        <pc:picChg chg="add mod modCrop">
          <ac:chgData name="Antonio Osamu Katagiri Tanaka" userId="2c28225e-d492-4964-8551-1b0a3c65dda0" providerId="ADAL" clId="{CDFD7FEA-D9A2-484B-A8F0-68196414CA17}" dt="2020-05-08T13:56:32.689" v="1461" actId="1076"/>
          <ac:picMkLst>
            <pc:docMk/>
            <pc:sldMk cId="388007440" sldId="330"/>
            <ac:picMk id="3" creationId="{4D380642-1FBF-4A94-88E3-DE874BEDA2CC}"/>
          </ac:picMkLst>
        </pc:picChg>
        <pc:picChg chg="add mod modCrop">
          <ac:chgData name="Antonio Osamu Katagiri Tanaka" userId="2c28225e-d492-4964-8551-1b0a3c65dda0" providerId="ADAL" clId="{CDFD7FEA-D9A2-484B-A8F0-68196414CA17}" dt="2020-05-08T13:56:32.689" v="1461" actId="1076"/>
          <ac:picMkLst>
            <pc:docMk/>
            <pc:sldMk cId="388007440" sldId="330"/>
            <ac:picMk id="5" creationId="{BF3E7398-AE93-43B9-9E16-D745D47446B0}"/>
          </ac:picMkLst>
        </pc:picChg>
        <pc:picChg chg="add mod">
          <ac:chgData name="Antonio Osamu Katagiri Tanaka" userId="2c28225e-d492-4964-8551-1b0a3c65dda0" providerId="ADAL" clId="{CDFD7FEA-D9A2-484B-A8F0-68196414CA17}" dt="2020-05-08T13:56:32.689" v="1461" actId="1076"/>
          <ac:picMkLst>
            <pc:docMk/>
            <pc:sldMk cId="388007440" sldId="330"/>
            <ac:picMk id="7" creationId="{C9DF6EAD-2CDB-42FD-917E-CBC5D4113F44}"/>
          </ac:picMkLst>
        </pc:picChg>
        <pc:picChg chg="add mod">
          <ac:chgData name="Antonio Osamu Katagiri Tanaka" userId="2c28225e-d492-4964-8551-1b0a3c65dda0" providerId="ADAL" clId="{CDFD7FEA-D9A2-484B-A8F0-68196414CA17}" dt="2020-05-08T13:56:32.689" v="1461" actId="1076"/>
          <ac:picMkLst>
            <pc:docMk/>
            <pc:sldMk cId="388007440" sldId="330"/>
            <ac:picMk id="9" creationId="{1315227A-4B88-4BAD-8FE1-3D4E959579F3}"/>
          </ac:picMkLst>
        </pc:picChg>
        <pc:picChg chg="add del mod">
          <ac:chgData name="Antonio Osamu Katagiri Tanaka" userId="2c28225e-d492-4964-8551-1b0a3c65dda0" providerId="ADAL" clId="{CDFD7FEA-D9A2-484B-A8F0-68196414CA17}" dt="2020-05-08T13:56:22.155" v="1460" actId="478"/>
          <ac:picMkLst>
            <pc:docMk/>
            <pc:sldMk cId="388007440" sldId="330"/>
            <ac:picMk id="11" creationId="{E0BB6F87-7711-4EF1-8B1A-1944D59ABAE8}"/>
          </ac:picMkLst>
        </pc:picChg>
        <pc:picChg chg="add">
          <ac:chgData name="Antonio Osamu Katagiri Tanaka" userId="2c28225e-d492-4964-8551-1b0a3c65dda0" providerId="ADAL" clId="{CDFD7FEA-D9A2-484B-A8F0-68196414CA17}" dt="2020-05-08T14:30:34.373" v="1880"/>
          <ac:picMkLst>
            <pc:docMk/>
            <pc:sldMk cId="388007440" sldId="330"/>
            <ac:picMk id="13" creationId="{56627C26-B650-4B9E-AEAF-1E01C1A124DB}"/>
          </ac:picMkLst>
        </pc:picChg>
      </pc:sldChg>
    </pc:docChg>
  </pc:docChgLst>
  <pc:docChgLst>
    <pc:chgData name="Antonio Osamu Katagiri Tanaka" userId="2c28225e-d492-4964-8551-1b0a3c65dda0" providerId="ADAL" clId="{E8966260-3096-4054-A5E0-0A91A10A6CF4}"/>
    <pc:docChg chg="custSel delSld modSld modSection">
      <pc:chgData name="Antonio Osamu Katagiri Tanaka" userId="2c28225e-d492-4964-8551-1b0a3c65dda0" providerId="ADAL" clId="{E8966260-3096-4054-A5E0-0A91A10A6CF4}" dt="2019-05-05T18:21:47.650" v="183" actId="1076"/>
      <pc:docMkLst>
        <pc:docMk/>
      </pc:docMkLst>
      <pc:sldChg chg="modSp">
        <pc:chgData name="Antonio Osamu Katagiri Tanaka" userId="2c28225e-d492-4964-8551-1b0a3c65dda0" providerId="ADAL" clId="{E8966260-3096-4054-A5E0-0A91A10A6CF4}" dt="2019-05-05T18:15:43.052" v="43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8966260-3096-4054-A5E0-0A91A10A6CF4}" dt="2019-05-05T18:15:05.242" v="6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8966260-3096-4054-A5E0-0A91A10A6CF4}" dt="2019-05-05T18:15:43.052" v="43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">
        <pc:chgData name="Antonio Osamu Katagiri Tanaka" userId="2c28225e-d492-4964-8551-1b0a3c65dda0" providerId="ADAL" clId="{E8966260-3096-4054-A5E0-0A91A10A6CF4}" dt="2019-05-05T18:17:03.441" v="65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8966260-3096-4054-A5E0-0A91A10A6CF4}" dt="2019-05-05T18:17:03.441" v="65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8:49.783" v="109" actId="2696"/>
        <pc:sldMkLst>
          <pc:docMk/>
          <pc:sldMk cId="1147480841" sldId="258"/>
        </pc:sldMkLst>
      </pc:sldChg>
      <pc:sldChg chg="delSp modSp">
        <pc:chgData name="Antonio Osamu Katagiri Tanaka" userId="2c28225e-d492-4964-8551-1b0a3c65dda0" providerId="ADAL" clId="{E8966260-3096-4054-A5E0-0A91A10A6CF4}" dt="2019-05-05T18:18:19.783" v="108" actId="478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8966260-3096-4054-A5E0-0A91A10A6CF4}" dt="2019-05-05T18:17:53.631" v="80" actId="20577"/>
          <ac:spMkLst>
            <pc:docMk/>
            <pc:sldMk cId="4056039362" sldId="26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E8966260-3096-4054-A5E0-0A91A10A6CF4}" dt="2019-05-05T18:18:16.618" v="107" actId="20577"/>
          <ac:spMkLst>
            <pc:docMk/>
            <pc:sldMk cId="4056039362" sldId="260"/>
            <ac:spMk id="14" creationId="{B1FDEF3E-1872-41D3-A841-FBE14801F476}"/>
          </ac:spMkLst>
        </pc:spChg>
        <pc:picChg chg="del">
          <ac:chgData name="Antonio Osamu Katagiri Tanaka" userId="2c28225e-d492-4964-8551-1b0a3c65dda0" providerId="ADAL" clId="{E8966260-3096-4054-A5E0-0A91A10A6CF4}" dt="2019-05-05T18:18:19.783" v="108" actId="478"/>
          <ac:picMkLst>
            <pc:docMk/>
            <pc:sldMk cId="4056039362" sldId="260"/>
            <ac:picMk id="13" creationId="{8578D0BD-CD2C-44B1-976E-1029D186D2DF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219" v="110" actId="2696"/>
        <pc:sldMkLst>
          <pc:docMk/>
          <pc:sldMk cId="2503017019" sldId="261"/>
        </pc:sldMkLst>
      </pc:sldChg>
      <pc:sldChg chg="del">
        <pc:chgData name="Antonio Osamu Katagiri Tanaka" userId="2c28225e-d492-4964-8551-1b0a3c65dda0" providerId="ADAL" clId="{E8966260-3096-4054-A5E0-0A91A10A6CF4}" dt="2019-05-05T18:20:04.225" v="154" actId="2696"/>
        <pc:sldMkLst>
          <pc:docMk/>
          <pc:sldMk cId="3893641512" sldId="262"/>
        </pc:sldMkLst>
      </pc:sldChg>
      <pc:sldChg chg="modSp">
        <pc:chgData name="Antonio Osamu Katagiri Tanaka" userId="2c28225e-d492-4964-8551-1b0a3c65dda0" providerId="ADAL" clId="{E8966260-3096-4054-A5E0-0A91A10A6CF4}" dt="2019-05-05T18:20:20.845" v="178" actId="20577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8966260-3096-4054-A5E0-0A91A10A6CF4}" dt="2019-05-05T18:20:20.845" v="178" actId="20577"/>
          <ac:spMkLst>
            <pc:docMk/>
            <pc:sldMk cId="3604131991" sldId="263"/>
            <ac:spMk id="6" creationId="{058630E6-31AF-4451-B084-C9809D0DA4E8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9:07.234" v="111" actId="2696"/>
        <pc:sldMkLst>
          <pc:docMk/>
          <pc:sldMk cId="2598307304" sldId="264"/>
        </pc:sldMkLst>
      </pc:sldChg>
      <pc:sldChg chg="del">
        <pc:chgData name="Antonio Osamu Katagiri Tanaka" userId="2c28225e-d492-4964-8551-1b0a3c65dda0" providerId="ADAL" clId="{E8966260-3096-4054-A5E0-0A91A10A6CF4}" dt="2019-05-05T18:20:04.300" v="156" actId="2696"/>
        <pc:sldMkLst>
          <pc:docMk/>
          <pc:sldMk cId="1380703515" sldId="265"/>
        </pc:sldMkLst>
      </pc:sldChg>
      <pc:sldChg chg="del">
        <pc:chgData name="Antonio Osamu Katagiri Tanaka" userId="2c28225e-d492-4964-8551-1b0a3c65dda0" providerId="ADAL" clId="{E8966260-3096-4054-A5E0-0A91A10A6CF4}" dt="2019-05-05T18:20:04.217" v="149" actId="2696"/>
        <pc:sldMkLst>
          <pc:docMk/>
          <pc:sldMk cId="3341228731" sldId="266"/>
        </pc:sldMkLst>
      </pc:sldChg>
      <pc:sldChg chg="del">
        <pc:chgData name="Antonio Osamu Katagiri Tanaka" userId="2c28225e-d492-4964-8551-1b0a3c65dda0" providerId="ADAL" clId="{E8966260-3096-4054-A5E0-0A91A10A6CF4}" dt="2019-05-05T18:20:04.214" v="147" actId="2696"/>
        <pc:sldMkLst>
          <pc:docMk/>
          <pc:sldMk cId="4191868023" sldId="267"/>
        </pc:sldMkLst>
      </pc:sldChg>
      <pc:sldChg chg="del">
        <pc:chgData name="Antonio Osamu Katagiri Tanaka" userId="2c28225e-d492-4964-8551-1b0a3c65dda0" providerId="ADAL" clId="{E8966260-3096-4054-A5E0-0A91A10A6CF4}" dt="2019-05-05T18:19:07.290" v="112" actId="2696"/>
        <pc:sldMkLst>
          <pc:docMk/>
          <pc:sldMk cId="3853310930" sldId="268"/>
        </pc:sldMkLst>
      </pc:sldChg>
      <pc:sldChg chg="addSp delSp modSp">
        <pc:chgData name="Antonio Osamu Katagiri Tanaka" userId="2c28225e-d492-4964-8551-1b0a3c65dda0" providerId="ADAL" clId="{E8966260-3096-4054-A5E0-0A91A10A6CF4}" dt="2019-05-05T18:21:47.650" v="183" actId="1076"/>
        <pc:sldMkLst>
          <pc:docMk/>
          <pc:sldMk cId="4246728971" sldId="269"/>
        </pc:sldMkLst>
        <pc:picChg chg="add mod">
          <ac:chgData name="Antonio Osamu Katagiri Tanaka" userId="2c28225e-d492-4964-8551-1b0a3c65dda0" providerId="ADAL" clId="{E8966260-3096-4054-A5E0-0A91A10A6CF4}" dt="2019-05-05T18:21:47.650" v="183" actId="1076"/>
          <ac:picMkLst>
            <pc:docMk/>
            <pc:sldMk cId="4246728971" sldId="269"/>
            <ac:picMk id="2" creationId="{A3958ADD-11D2-4A36-B683-42F04B78B769}"/>
          </ac:picMkLst>
        </pc:picChg>
        <pc:picChg chg="del">
          <ac:chgData name="Antonio Osamu Katagiri Tanaka" userId="2c28225e-d492-4964-8551-1b0a3c65dda0" providerId="ADAL" clId="{E8966260-3096-4054-A5E0-0A91A10A6CF4}" dt="2019-05-05T18:21:41.213" v="180" actId="478"/>
          <ac:picMkLst>
            <pc:docMk/>
            <pc:sldMk cId="4246728971" sldId="269"/>
            <ac:picMk id="1026" creationId="{62C86081-2859-45C8-BAE6-D2CC488FFFF6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332" v="113" actId="2696"/>
        <pc:sldMkLst>
          <pc:docMk/>
          <pc:sldMk cId="3718396701" sldId="270"/>
        </pc:sldMkLst>
      </pc:sldChg>
      <pc:sldChg chg="del">
        <pc:chgData name="Antonio Osamu Katagiri Tanaka" userId="2c28225e-d492-4964-8551-1b0a3c65dda0" providerId="ADAL" clId="{E8966260-3096-4054-A5E0-0A91A10A6CF4}" dt="2019-05-05T18:19:07.474" v="115" actId="2696"/>
        <pc:sldMkLst>
          <pc:docMk/>
          <pc:sldMk cId="1388157750" sldId="271"/>
        </pc:sldMkLst>
      </pc:sldChg>
      <pc:sldChg chg="del">
        <pc:chgData name="Antonio Osamu Katagiri Tanaka" userId="2c28225e-d492-4964-8551-1b0a3c65dda0" providerId="ADAL" clId="{E8966260-3096-4054-A5E0-0A91A10A6CF4}" dt="2019-05-05T18:19:07.488" v="116" actId="2696"/>
        <pc:sldMkLst>
          <pc:docMk/>
          <pc:sldMk cId="3743568195" sldId="272"/>
        </pc:sldMkLst>
      </pc:sldChg>
      <pc:sldChg chg="del">
        <pc:chgData name="Antonio Osamu Katagiri Tanaka" userId="2c28225e-d492-4964-8551-1b0a3c65dda0" providerId="ADAL" clId="{E8966260-3096-4054-A5E0-0A91A10A6CF4}" dt="2019-05-05T18:20:04.228" v="155" actId="2696"/>
        <pc:sldMkLst>
          <pc:docMk/>
          <pc:sldMk cId="3231993023" sldId="273"/>
        </pc:sldMkLst>
      </pc:sldChg>
      <pc:sldChg chg="del">
        <pc:chgData name="Antonio Osamu Katagiri Tanaka" userId="2c28225e-d492-4964-8551-1b0a3c65dda0" providerId="ADAL" clId="{E8966260-3096-4054-A5E0-0A91A10A6CF4}" dt="2019-05-05T18:19:07.457" v="114" actId="2696"/>
        <pc:sldMkLst>
          <pc:docMk/>
          <pc:sldMk cId="4180764040" sldId="274"/>
        </pc:sldMkLst>
      </pc:sldChg>
      <pc:sldChg chg="del">
        <pc:chgData name="Antonio Osamu Katagiri Tanaka" userId="2c28225e-d492-4964-8551-1b0a3c65dda0" providerId="ADAL" clId="{E8966260-3096-4054-A5E0-0A91A10A6CF4}" dt="2019-05-05T18:20:04.224" v="153" actId="2696"/>
        <pc:sldMkLst>
          <pc:docMk/>
          <pc:sldMk cId="1610641762" sldId="275"/>
        </pc:sldMkLst>
      </pc:sldChg>
      <pc:sldChg chg="modSp">
        <pc:chgData name="Antonio Osamu Katagiri Tanaka" userId="2c28225e-d492-4964-8551-1b0a3c65dda0" providerId="ADAL" clId="{E8966260-3096-4054-A5E0-0A91A10A6CF4}" dt="2019-05-05T18:19:48.704" v="146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8966260-3096-4054-A5E0-0A91A10A6CF4}" dt="2019-05-05T18:19:48.704" v="146" actId="20577"/>
          <ac:spMkLst>
            <pc:docMk/>
            <pc:sldMk cId="708711930" sldId="276"/>
            <ac:spMk id="7" creationId="{43F915F1-9C90-4B6E-AA0B-C9F4FCF704FA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20:04.219" v="150" actId="2696"/>
        <pc:sldMkLst>
          <pc:docMk/>
          <pc:sldMk cId="4081235605" sldId="277"/>
        </pc:sldMkLst>
      </pc:sldChg>
      <pc:sldChg chg="del">
        <pc:chgData name="Antonio Osamu Katagiri Tanaka" userId="2c28225e-d492-4964-8551-1b0a3c65dda0" providerId="ADAL" clId="{E8966260-3096-4054-A5E0-0A91A10A6CF4}" dt="2019-05-05T18:20:04.220" v="151" actId="2696"/>
        <pc:sldMkLst>
          <pc:docMk/>
          <pc:sldMk cId="3364986435" sldId="278"/>
        </pc:sldMkLst>
      </pc:sldChg>
      <pc:sldChg chg="del">
        <pc:chgData name="Antonio Osamu Katagiri Tanaka" userId="2c28225e-d492-4964-8551-1b0a3c65dda0" providerId="ADAL" clId="{E8966260-3096-4054-A5E0-0A91A10A6CF4}" dt="2019-05-05T18:20:04.221" v="152" actId="2696"/>
        <pc:sldMkLst>
          <pc:docMk/>
          <pc:sldMk cId="2164953142" sldId="279"/>
        </pc:sldMkLst>
      </pc:sldChg>
      <pc:sldChg chg="del">
        <pc:chgData name="Antonio Osamu Katagiri Tanaka" userId="2c28225e-d492-4964-8551-1b0a3c65dda0" providerId="ADAL" clId="{E8966260-3096-4054-A5E0-0A91A10A6CF4}" dt="2019-05-05T18:20:04.216" v="148" actId="2696"/>
        <pc:sldMkLst>
          <pc:docMk/>
          <pc:sldMk cId="3680588873" sldId="280"/>
        </pc:sldMkLst>
      </pc:sld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</pc:docChg>
  </pc:docChgLst>
  <pc:docChgLst>
    <pc:chgData name="Antonio Osamu Katagiri Tanaka" userId="2c28225e-d492-4964-8551-1b0a3c65dda0" providerId="ADAL" clId="{D962D6D7-454A-41C7-98A7-DA876A9E1509}"/>
    <pc:docChg chg="undo custSel modSld modMainMaster">
      <pc:chgData name="Antonio Osamu Katagiri Tanaka" userId="2c28225e-d492-4964-8551-1b0a3c65dda0" providerId="ADAL" clId="{D962D6D7-454A-41C7-98A7-DA876A9E1509}" dt="2020-05-07T16:59:39.076" v="294" actId="113"/>
      <pc:docMkLst>
        <pc:docMk/>
      </pc:docMkLst>
      <pc:sldChg chg="modSp mod setBg">
        <pc:chgData name="Antonio Osamu Katagiri Tanaka" userId="2c28225e-d492-4964-8551-1b0a3c65dda0" providerId="ADAL" clId="{D962D6D7-454A-41C7-98A7-DA876A9E1509}" dt="2020-05-04T16:19:55.243" v="80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D962D6D7-454A-41C7-98A7-DA876A9E1509}" dt="2020-05-04T16:19:15.301" v="2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D962D6D7-454A-41C7-98A7-DA876A9E1509}" dt="2020-05-04T16:19:55.243" v="80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D962D6D7-454A-41C7-98A7-DA876A9E1509}" dt="2020-05-07T16:59:39.076" v="294" actId="113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D962D6D7-454A-41C7-98A7-DA876A9E1509}" dt="2020-05-07T16:59:39.076" v="294" actId="113"/>
          <ac:spMkLst>
            <pc:docMk/>
            <pc:sldMk cId="4056039362" sldId="260"/>
            <ac:spMk id="14" creationId="{B1FDEF3E-1872-41D3-A841-FBE14801F476}"/>
          </ac:spMkLst>
        </pc:spChg>
      </pc:sldChg>
      <pc:sldChg chg="addSp delSp modSp mod">
        <pc:chgData name="Antonio Osamu Katagiri Tanaka" userId="2c28225e-d492-4964-8551-1b0a3c65dda0" providerId="ADAL" clId="{D962D6D7-454A-41C7-98A7-DA876A9E1509}" dt="2020-05-04T16:18:34.715" v="25" actId="14100"/>
        <pc:sldMkLst>
          <pc:docMk/>
          <pc:sldMk cId="4246728971" sldId="269"/>
        </pc:sldMkLst>
        <pc:spChg chg="add">
          <ac:chgData name="Antonio Osamu Katagiri Tanaka" userId="2c28225e-d492-4964-8551-1b0a3c65dda0" providerId="ADAL" clId="{D962D6D7-454A-41C7-98A7-DA876A9E1509}" dt="2020-05-04T16:15:48.760" v="11"/>
          <ac:spMkLst>
            <pc:docMk/>
            <pc:sldMk cId="4246728971" sldId="269"/>
            <ac:spMk id="3" creationId="{2D3FFEBE-5388-4A46-A0AF-9ADC5456286E}"/>
          </ac:spMkLst>
        </pc:spChg>
        <pc:spChg chg="add del mod">
          <ac:chgData name="Antonio Osamu Katagiri Tanaka" userId="2c28225e-d492-4964-8551-1b0a3c65dda0" providerId="ADAL" clId="{D962D6D7-454A-41C7-98A7-DA876A9E1509}" dt="2020-05-04T16:16:04.485" v="15" actId="478"/>
          <ac:spMkLst>
            <pc:docMk/>
            <pc:sldMk cId="4246728971" sldId="269"/>
            <ac:spMk id="5" creationId="{446ACE21-741E-4F2C-859F-FBC573402619}"/>
          </ac:spMkLst>
        </pc:spChg>
        <pc:spChg chg="del">
          <ac:chgData name="Antonio Osamu Katagiri Tanaka" userId="2c28225e-d492-4964-8551-1b0a3c65dda0" providerId="ADAL" clId="{D962D6D7-454A-41C7-98A7-DA876A9E1509}" dt="2020-05-04T16:16:01.539" v="13" actId="478"/>
          <ac:spMkLst>
            <pc:docMk/>
            <pc:sldMk cId="4246728971" sldId="269"/>
            <ac:spMk id="9" creationId="{907DD878-B76C-4FC5-9BC3-86C7C3DB3BDA}"/>
          </ac:spMkLst>
        </pc:spChg>
        <pc:picChg chg="del">
          <ac:chgData name="Antonio Osamu Katagiri Tanaka" userId="2c28225e-d492-4964-8551-1b0a3c65dda0" providerId="ADAL" clId="{D962D6D7-454A-41C7-98A7-DA876A9E1509}" dt="2020-05-04T16:15:56.157" v="12" actId="478"/>
          <ac:picMkLst>
            <pc:docMk/>
            <pc:sldMk cId="4246728971" sldId="269"/>
            <ac:picMk id="2" creationId="{A3958ADD-11D2-4A36-B683-42F04B78B769}"/>
          </ac:picMkLst>
        </pc:picChg>
        <pc:picChg chg="add del mod">
          <ac:chgData name="Antonio Osamu Katagiri Tanaka" userId="2c28225e-d492-4964-8551-1b0a3c65dda0" providerId="ADAL" clId="{D962D6D7-454A-41C7-98A7-DA876A9E1509}" dt="2020-05-04T16:18:02.926" v="21" actId="478"/>
          <ac:picMkLst>
            <pc:docMk/>
            <pc:sldMk cId="4246728971" sldId="269"/>
            <ac:picMk id="1028" creationId="{56C6D4DC-57F2-4C12-81BE-8CDB47C96E4B}"/>
          </ac:picMkLst>
        </pc:picChg>
        <pc:picChg chg="add mod">
          <ac:chgData name="Antonio Osamu Katagiri Tanaka" userId="2c28225e-d492-4964-8551-1b0a3c65dda0" providerId="ADAL" clId="{D962D6D7-454A-41C7-98A7-DA876A9E1509}" dt="2020-05-04T16:18:34.715" v="25" actId="14100"/>
          <ac:picMkLst>
            <pc:docMk/>
            <pc:sldMk cId="4246728971" sldId="269"/>
            <ac:picMk id="1030" creationId="{DF3B20E7-DFB7-496B-A1B1-F29CEEFDF57F}"/>
          </ac:picMkLst>
        </pc:picChg>
      </pc:sldChg>
      <pc:sldMasterChg chg="modSp mod setBg modSldLayout">
        <pc:chgData name="Antonio Osamu Katagiri Tanaka" userId="2c28225e-d492-4964-8551-1b0a3c65dda0" providerId="ADAL" clId="{D962D6D7-454A-41C7-98A7-DA876A9E1509}" dt="2020-05-06T18:02:23.988" v="291" actId="1076"/>
        <pc:sldMasterMkLst>
          <pc:docMk/>
          <pc:sldMasterMk cId="2403102699" sldId="2147483648"/>
        </pc:sldMasterMkLst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2" creationId="{4058ABB2-B490-47FF-90EB-CD4D3E37C9F0}"/>
          </ac:spMkLst>
        </pc:spChg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3" creationId="{45D6D09A-7161-461C-9416-A965993AB85A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4" creationId="{61D5A034-8476-4107-8627-EB6E11CCB2AD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5" creationId="{3EEB07D8-FD16-4F5A-A35D-B7A908B2AD1A}"/>
          </ac:spMkLst>
        </pc:spChg>
        <pc:spChg chg="mod">
          <ac:chgData name="Antonio Osamu Katagiri Tanaka" userId="2c28225e-d492-4964-8551-1b0a3c65dda0" providerId="ADAL" clId="{D962D6D7-454A-41C7-98A7-DA876A9E1509}" dt="2020-05-06T18:02:23.988" v="291" actId="1076"/>
          <ac:spMkLst>
            <pc:docMk/>
            <pc:sldMasterMk cId="2403102699" sldId="2147483648"/>
            <ac:spMk id="6" creationId="{A22F53A1-7893-45BA-AFD9-7BE608102FD3}"/>
          </ac:spMkLst>
        </pc:spChg>
        <pc:sldLayoutChg chg="modSp mod setBg">
          <pc:chgData name="Antonio Osamu Katagiri Tanaka" userId="2c28225e-d492-4964-8551-1b0a3c65dda0" providerId="ADAL" clId="{D962D6D7-454A-41C7-98A7-DA876A9E1509}" dt="2020-05-06T17:56:25.179" v="105" actId="1076"/>
          <pc:sldLayoutMkLst>
            <pc:docMk/>
            <pc:sldMasterMk cId="2403102699" sldId="2147483648"/>
            <pc:sldLayoutMk cId="4257312655" sldId="2147483649"/>
          </pc:sldLayoutMkLst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2" creationId="{A15DA177-A0FC-4DBC-B7B5-4ABA2CE5F756}"/>
            </ac:spMkLst>
          </pc:spChg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3" creationId="{BAD0EED8-4909-420C-9359-C8245CF3B33E}"/>
            </ac:spMkLst>
          </pc:spChg>
          <pc:spChg chg="mod">
            <ac:chgData name="Antonio Osamu Katagiri Tanaka" userId="2c28225e-d492-4964-8551-1b0a3c65dda0" providerId="ADAL" clId="{D962D6D7-454A-41C7-98A7-DA876A9E1509}" dt="2020-05-06T17:55:49.233" v="94" actId="1037"/>
            <ac:spMkLst>
              <pc:docMk/>
              <pc:sldMasterMk cId="2403102699" sldId="2147483648"/>
              <pc:sldLayoutMk cId="4257312655" sldId="2147483649"/>
              <ac:spMk id="4" creationId="{F67EA5FD-9813-4D78-A444-844D6C9C7966}"/>
            </ac:spMkLst>
          </pc:spChg>
          <pc:spChg chg="mod">
            <ac:chgData name="Antonio Osamu Katagiri Tanaka" userId="2c28225e-d492-4964-8551-1b0a3c65dda0" providerId="ADAL" clId="{D962D6D7-454A-41C7-98A7-DA876A9E1509}" dt="2020-05-06T17:56:16.086" v="103" actId="1076"/>
            <ac:spMkLst>
              <pc:docMk/>
              <pc:sldMasterMk cId="2403102699" sldId="2147483648"/>
              <pc:sldLayoutMk cId="4257312655" sldId="2147483649"/>
              <ac:spMk id="5" creationId="{330619A2-14E8-4349-9294-5F79462A6F3A}"/>
            </ac:spMkLst>
          </pc:spChg>
          <pc:spChg chg="mod">
            <ac:chgData name="Antonio Osamu Katagiri Tanaka" userId="2c28225e-d492-4964-8551-1b0a3c65dda0" providerId="ADAL" clId="{D962D6D7-454A-41C7-98A7-DA876A9E1509}" dt="2020-05-06T17:55:38.638" v="81" actId="1076"/>
            <ac:spMkLst>
              <pc:docMk/>
              <pc:sldMasterMk cId="2403102699" sldId="2147483648"/>
              <pc:sldLayoutMk cId="4257312655" sldId="2147483649"/>
              <ac:spMk id="6" creationId="{1B413D95-19C4-4017-83C0-65CB5412D4D4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8:01:50.451" v="287" actId="1076"/>
          <pc:sldLayoutMkLst>
            <pc:docMk/>
            <pc:sldMasterMk cId="2403102699" sldId="2147483648"/>
            <pc:sldLayoutMk cId="473447723" sldId="2147483650"/>
          </pc:sldLayoutMkLst>
          <pc:spChg chg="mod">
            <ac:chgData name="Antonio Osamu Katagiri Tanaka" userId="2c28225e-d492-4964-8551-1b0a3c65dda0" providerId="ADAL" clId="{D962D6D7-454A-41C7-98A7-DA876A9E1509}" dt="2020-05-06T18:01:50.451" v="287" actId="1076"/>
            <ac:spMkLst>
              <pc:docMk/>
              <pc:sldMasterMk cId="2403102699" sldId="2147483648"/>
              <pc:sldLayoutMk cId="473447723" sldId="2147483650"/>
              <ac:spMk id="4" creationId="{A2E4ED0E-6116-4991-9AF2-0108DBCEE2AB}"/>
            </ac:spMkLst>
          </pc:spChg>
          <pc:spChg chg="mod">
            <ac:chgData name="Antonio Osamu Katagiri Tanaka" userId="2c28225e-d492-4964-8551-1b0a3c65dda0" providerId="ADAL" clId="{D962D6D7-454A-41C7-98A7-DA876A9E1509}" dt="2020-05-06T18:01:47.033" v="286" actId="1076"/>
            <ac:spMkLst>
              <pc:docMk/>
              <pc:sldMasterMk cId="2403102699" sldId="2147483648"/>
              <pc:sldLayoutMk cId="473447723" sldId="2147483650"/>
              <ac:spMk id="5" creationId="{C558BA4F-EE41-4F30-89A4-1E9659BBA0F6}"/>
            </ac:spMkLst>
          </pc:spChg>
          <pc:spChg chg="mod">
            <ac:chgData name="Antonio Osamu Katagiri Tanaka" userId="2c28225e-d492-4964-8551-1b0a3c65dda0" providerId="ADAL" clId="{D962D6D7-454A-41C7-98A7-DA876A9E1509}" dt="2020-05-06T18:01:43.234" v="285" actId="1076"/>
            <ac:spMkLst>
              <pc:docMk/>
              <pc:sldMasterMk cId="2403102699" sldId="2147483648"/>
              <pc:sldLayoutMk cId="473447723" sldId="2147483650"/>
              <ac:spMk id="6" creationId="{5C1AF694-4D4B-482E-A784-BFB2EEE62C1A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8:58.589" v="150" actId="1037"/>
          <pc:sldLayoutMkLst>
            <pc:docMk/>
            <pc:sldMasterMk cId="2403102699" sldId="2147483648"/>
            <pc:sldLayoutMk cId="1765815900" sldId="2147483651"/>
          </pc:sldLayoutMkLst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2" creationId="{EADD464F-617B-4174-B3D1-08693734D58A}"/>
            </ac:spMkLst>
          </pc:spChg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3" creationId="{1EB79DC7-E4D1-40FE-9056-280392BDEFD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11.149" v="176" actId="1038"/>
          <pc:sldLayoutMkLst>
            <pc:docMk/>
            <pc:sldMasterMk cId="2403102699" sldId="2147483648"/>
            <pc:sldLayoutMk cId="1787570629" sldId="2147483652"/>
          </pc:sldLayoutMkLst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3" creationId="{1A20A5F4-A1A2-452D-AB94-532C54E04165}"/>
            </ac:spMkLst>
          </pc:spChg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4" creationId="{92FD7A53-2967-4B36-835E-ECA203A78B7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34.073" v="205" actId="14100"/>
          <pc:sldLayoutMkLst>
            <pc:docMk/>
            <pc:sldMasterMk cId="2403102699" sldId="2147483648"/>
            <pc:sldLayoutMk cId="1223017044" sldId="2147483653"/>
          </pc:sldLayoutMkLst>
          <pc:spChg chg="mod">
            <ac:chgData name="Antonio Osamu Katagiri Tanaka" userId="2c28225e-d492-4964-8551-1b0a3c65dda0" providerId="ADAL" clId="{D962D6D7-454A-41C7-98A7-DA876A9E1509}" dt="2020-05-06T17:59:34.073" v="205" actId="14100"/>
            <ac:spMkLst>
              <pc:docMk/>
              <pc:sldMasterMk cId="2403102699" sldId="2147483648"/>
              <pc:sldLayoutMk cId="1223017044" sldId="2147483653"/>
              <ac:spMk id="2" creationId="{D2590BE5-232C-47FC-830F-08227601046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3" creationId="{00FCBD9D-7609-4F6E-BE48-506E638B54C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4" creationId="{12E2A0EC-7212-48F6-B9CE-ACD96E2F0610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5" creationId="{CDA50457-4D2A-4248-A1E0-E5BAB7B0BD5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6" creationId="{24780775-5344-4961-BED0-8A1AE66D7172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251026656" sldId="2147483655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7:59:44.365" v="232" actId="1037"/>
          <pc:sldLayoutMkLst>
            <pc:docMk/>
            <pc:sldMasterMk cId="2403102699" sldId="2147483648"/>
            <pc:sldLayoutMk cId="49165472" sldId="2147483656"/>
          </pc:sldLayoutMkLst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2" creationId="{01EA08D6-FC53-4087-B636-D0CB3352A76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3" creationId="{2C4BBAB5-877E-4762-BF43-3C55140F455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4" creationId="{358D4FF6-774C-40D4-B0A7-95169C13A792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56.763" v="261" actId="1038"/>
          <pc:sldLayoutMkLst>
            <pc:docMk/>
            <pc:sldMasterMk cId="2403102699" sldId="2147483648"/>
            <pc:sldLayoutMk cId="521446591" sldId="2147483657"/>
          </pc:sldLayoutMkLst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2" creationId="{78C5CDEE-372D-43DC-87FC-108E5275CDDB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3" creationId="{93521A81-433F-4839-AFB3-A6103F3DD430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4" creationId="{F396A426-DDEA-4D9F-AF86-F90F668B3BA3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653133263" sldId="2147483658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8:00:09.089" v="281" actId="1037"/>
          <pc:sldLayoutMkLst>
            <pc:docMk/>
            <pc:sldMasterMk cId="2403102699" sldId="2147483648"/>
            <pc:sldLayoutMk cId="3334238241" sldId="2147483659"/>
          </pc:sldLayoutMkLst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2" creationId="{59A06716-0DD5-4144-AB2F-21D187C810CF}"/>
            </ac:spMkLst>
          </pc:spChg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3" creationId="{041EE26B-79F2-4544-84CC-39A992C2302B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273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24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946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83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76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19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4E615200-578D-4B0C-BC19-A6E728A00E2E}" type="datetime1">
              <a:rPr lang="en-GB" smtClean="0"/>
              <a:t>08/05/2020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A9D0-2967-4139-8046-D168D5110145}" type="datetime1">
              <a:rPr lang="en-GB" smtClean="0"/>
              <a:t>08/05/2020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13D7-1EDF-4ADF-8555-9CE3189CAEB0}" type="datetime1">
              <a:rPr lang="en-GB" smtClean="0"/>
              <a:t>08/05/2020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A39BF7D-CD77-45BE-AC0F-DB83CA876EC9}" type="datetime1">
              <a:rPr lang="en-GB" smtClean="0"/>
              <a:t>08/05/2020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C5E74-E3DD-4446-81CA-91ACD7FA854C}" type="datetime1">
              <a:rPr lang="en-GB" smtClean="0"/>
              <a:t>08/05/2020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6C83F-1884-4FC4-B689-52ECEB420F22}" type="datetime1">
              <a:rPr lang="en-GB" smtClean="0"/>
              <a:t>08/05/2020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9A4C-29B4-49B9-AFB0-8042C98883EA}" type="datetime1">
              <a:rPr lang="en-GB" smtClean="0"/>
              <a:t>08/05/2020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D889-5CB2-4FF5-9C46-290F708F86D3}" type="datetime1">
              <a:rPr lang="en-GB" smtClean="0"/>
              <a:t>08/05/2020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2E5E-3487-4C1C-A2E7-9F630153FA34}" type="datetime1">
              <a:rPr lang="en-GB" smtClean="0"/>
              <a:t>08/05/2020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3A3E-3364-4379-8463-FA75D43A7490}" type="datetime1">
              <a:rPr lang="en-GB" smtClean="0"/>
              <a:t>08/05/2020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12E55-AC91-4D12-9299-BACC59BE98AD}" type="datetime1">
              <a:rPr lang="en-GB" smtClean="0"/>
              <a:t>08/05/2020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B18ACA07-1E94-4CDE-ADFF-A787408FCFCF}" type="datetime1">
              <a:rPr lang="en-GB" smtClean="0"/>
              <a:t>08/05/2020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4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3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23.png"/><Relationship Id="rId5" Type="http://schemas.openxmlformats.org/officeDocument/2006/relationships/image" Target="../media/image52.png"/><Relationship Id="rId10" Type="http://schemas.openxmlformats.org/officeDocument/2006/relationships/image" Target="../media/image22.png"/><Relationship Id="rId4" Type="http://schemas.openxmlformats.org/officeDocument/2006/relationships/image" Target="../media/image51.png"/><Relationship Id="rId9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6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doi.org/10.3390/chemosensors602001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doi.org/10.1016/j.nancom.2010.04.00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08088"/>
            <a:ext cx="9931400" cy="238760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mechano-electrospinning of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photocrosslinkable</a:t>
            </a: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20014"/>
            <a:ext cx="9931400" cy="2387599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Osamu Katagiri-Tanaka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</a:p>
          <a:p>
            <a:pPr algn="l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Principal Advisor: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Dr.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Héctor Alán Aguirre Soto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Co-advisor and Director of Program: Dra. Dora Iliana Medina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Medina</a:t>
            </a:r>
            <a:endParaRPr lang="en-GB" sz="18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endParaRPr lang="en-GB" sz="18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pPr algn="r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08 May 2020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85CC677C-21AC-484E-9AC0-365B14B10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2" t="-629" r="2722" b="755"/>
          <a:stretch/>
        </p:blipFill>
        <p:spPr bwMode="auto">
          <a:xfrm>
            <a:off x="10017125" y="3867150"/>
            <a:ext cx="1546225" cy="15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Results with amended SU-8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0009D-F354-4742-9139-6F3FC67FDCE8}"/>
              </a:ext>
            </a:extLst>
          </p:cNvPr>
          <p:cNvSpPr/>
          <p:nvPr/>
        </p:nvSpPr>
        <p:spPr>
          <a:xfrm>
            <a:off x="949040" y="1690688"/>
            <a:ext cx="11242960" cy="2864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j-ea"/>
                <a:cs typeface="+mj-cs"/>
              </a:rPr>
              <a:t>The modified solution is spunable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      Fiber diameter before pyrolysis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4.966 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      Fiber diameter after pyrolysis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But, somewhat pyrolyzable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      Fiber resistivity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407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K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1.727 M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</a:t>
            </a:r>
            <a:endParaRPr lang="es-MX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      Fiber yield rate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81 %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631C-4401-4048-85C9-9985B7691271}"/>
              </a:ext>
            </a:extLst>
          </p:cNvPr>
          <p:cNvGrpSpPr/>
          <p:nvPr/>
        </p:nvGrpSpPr>
        <p:grpSpPr>
          <a:xfrm>
            <a:off x="8300459" y="365125"/>
            <a:ext cx="3492148" cy="4655854"/>
            <a:chOff x="7654695" y="1888879"/>
            <a:chExt cx="3492148" cy="46558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E26C34-18DE-4C0F-BB05-41FBD6877BFB}"/>
                </a:ext>
              </a:extLst>
            </p:cNvPr>
            <p:cNvGrpSpPr/>
            <p:nvPr/>
          </p:nvGrpSpPr>
          <p:grpSpPr>
            <a:xfrm>
              <a:off x="7654696" y="1888879"/>
              <a:ext cx="3492147" cy="2242714"/>
              <a:chOff x="7395175" y="1971980"/>
              <a:chExt cx="3248478" cy="216247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16C5FF9-B633-4A48-972C-65E056A5F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95175" y="1971980"/>
                <a:ext cx="3248478" cy="216247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3EF8F27-9A48-4B64-8A15-051C2057BE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6120" r="82328" b="70533"/>
              <a:stretch/>
            </p:blipFill>
            <p:spPr>
              <a:xfrm>
                <a:off x="7395175" y="1971980"/>
                <a:ext cx="574075" cy="63787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9D24F2-9CDE-4C3D-A4E8-4C64A9EDC4B1}"/>
                </a:ext>
              </a:extLst>
            </p:cNvPr>
            <p:cNvGrpSpPr/>
            <p:nvPr/>
          </p:nvGrpSpPr>
          <p:grpSpPr>
            <a:xfrm>
              <a:off x="7654695" y="4302019"/>
              <a:ext cx="3492147" cy="2242714"/>
              <a:chOff x="7395175" y="4081797"/>
              <a:chExt cx="3248478" cy="239515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96ABAC2-41C0-42B1-A473-C49EF9BE3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5175" y="4085844"/>
                <a:ext cx="3248478" cy="239110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F82F3EE-6197-493C-BCB6-18E257EE4F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562" r="85846" b="75780"/>
              <a:stretch/>
            </p:blipFill>
            <p:spPr>
              <a:xfrm>
                <a:off x="7395175" y="4081797"/>
                <a:ext cx="459775" cy="350503"/>
              </a:xfrm>
              <a:prstGeom prst="rect">
                <a:avLst/>
              </a:prstGeom>
            </p:spPr>
          </p:pic>
        </p:grpSp>
      </p:grp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C16F2A29-E8BE-4DC6-B0A8-7FFDA5EE1EE1}"/>
              </a:ext>
            </a:extLst>
          </p:cNvPr>
          <p:cNvGraphicFramePr>
            <a:graphicFrameLocks noGrp="1"/>
          </p:cNvGraphicFramePr>
          <p:nvPr/>
        </p:nvGraphicFramePr>
        <p:xfrm>
          <a:off x="949040" y="5280548"/>
          <a:ext cx="7935468" cy="1036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35137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74104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76282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696466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800" b="0" kern="1200" dirty="0" err="1"/>
                        <a:t>wt</a:t>
                      </a:r>
                      <a:r>
                        <a:rPr lang="es-MX" sz="2800" b="0" kern="1200" dirty="0"/>
                        <a:t>% PEO</a:t>
                      </a:r>
                      <a:endParaRPr lang="en-GB" sz="2800" b="0" kern="1200" dirty="0"/>
                    </a:p>
                    <a:p>
                      <a:pPr algn="ctr"/>
                      <a:r>
                        <a:rPr lang="es-MX" sz="2800" b="0" kern="1200" dirty="0"/>
                        <a:t>0.25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SU-8 2002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PEO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TBT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2246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5.65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11.32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D47F5B7B-C110-4507-B324-5FE8B56AB52B}"/>
              </a:ext>
            </a:extLst>
          </p:cNvPr>
          <p:cNvSpPr/>
          <p:nvPr/>
        </p:nvSpPr>
        <p:spPr>
          <a:xfrm>
            <a:off x="9010629" y="5536120"/>
            <a:ext cx="2781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= 2 ml of solution</a:t>
            </a:r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0304A2E-BE71-4DD7-8877-3756D9473ADD}"/>
              </a:ext>
            </a:extLst>
          </p:cNvPr>
          <p:cNvSpPr txBox="1">
            <a:spLocks/>
          </p:cNvSpPr>
          <p:nvPr/>
        </p:nvSpPr>
        <p:spPr>
          <a:xfrm>
            <a:off x="942833" y="4547097"/>
            <a:ext cx="11242960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Achieved with: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62F58-79E9-4A8F-9FBF-41F50F9B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10</a:t>
            </a:fld>
            <a:endParaRPr lang="en-GB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62300F1-B139-4535-B482-F6CA5643B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B86473-74E8-4BC7-8149-6E0E54035876}"/>
              </a:ext>
            </a:extLst>
          </p:cNvPr>
          <p:cNvSpPr/>
          <p:nvPr/>
        </p:nvSpPr>
        <p:spPr>
          <a:xfrm>
            <a:off x="942833" y="6642555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Cárdenas, Advanced Manufacturing Techniques for the Fabrication and Surface Modification of Carbon Nanowires, (2017) 160.</a:t>
            </a:r>
          </a:p>
        </p:txBody>
      </p:sp>
    </p:spTree>
    <p:extLst>
      <p:ext uri="{BB962C8B-B14F-4D97-AF65-F5344CB8AC3E}">
        <p14:creationId xmlns:p14="http://schemas.microsoft.com/office/powerpoint/2010/main" val="3221556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Implications of 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, as it introduces oxygen to 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fiber yield 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conductivity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are impacted negatively.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E4A73D-79E7-48CD-8243-EA1C330A12C7}"/>
              </a:ext>
            </a:extLst>
          </p:cNvPr>
          <p:cNvSpPr/>
          <p:nvPr/>
        </p:nvSpPr>
        <p:spPr>
          <a:xfrm>
            <a:off x="949040" y="553876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the presence of oxygen, the char yield decreases. This is due to the oxidation on the char.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11F9CE-5805-4F6A-BB39-973745C0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704" y="2355079"/>
            <a:ext cx="2242925" cy="85503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8D74F76-580E-4FF6-B8A5-E4F5122F80D4}"/>
              </a:ext>
            </a:extLst>
          </p:cNvPr>
          <p:cNvSpPr/>
          <p:nvPr/>
        </p:nvSpPr>
        <p:spPr>
          <a:xfrm>
            <a:off x="657672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variance in the obtained conductivity across samples.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1F4DD3-3688-45A2-B062-A8AA680AB0C6}"/>
              </a:ext>
            </a:extLst>
          </p:cNvPr>
          <p:cNvSpPr/>
          <p:nvPr/>
        </p:nvSpPr>
        <p:spPr>
          <a:xfrm>
            <a:off x="95524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Some samples are destroyed during pyrolysis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F6CAE7-63C0-43D0-8CBE-28E5A05BF274}"/>
              </a:ext>
            </a:extLst>
          </p:cNvPr>
          <p:cNvCxnSpPr>
            <a:cxnSpLocks/>
          </p:cNvCxnSpPr>
          <p:nvPr/>
        </p:nvCxnSpPr>
        <p:spPr>
          <a:xfrm>
            <a:off x="5980386" y="2185874"/>
            <a:ext cx="809001" cy="1440023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243906-A70B-47D3-95CA-33B7B402886D}"/>
              </a:ext>
            </a:extLst>
          </p:cNvPr>
          <p:cNvCxnSpPr>
            <a:cxnSpLocks/>
          </p:cNvCxnSpPr>
          <p:nvPr/>
        </p:nvCxnSpPr>
        <p:spPr>
          <a:xfrm>
            <a:off x="2638097" y="2213908"/>
            <a:ext cx="0" cy="1411989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BE00D-89C8-4714-BFFC-1AEB924F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11</a:t>
            </a:fld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1946D49-B62D-4DDD-8EBF-47ACD8D8E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909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E480925-18F7-4BDA-8B94-650E539F700F}"/>
              </a:ext>
            </a:extLst>
          </p:cNvPr>
          <p:cNvSpPr/>
          <p:nvPr/>
        </p:nvSpPr>
        <p:spPr>
          <a:xfrm>
            <a:off x="936627" y="6596865"/>
            <a:ext cx="112491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Osswald</a:t>
            </a:r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T., Rudolph, N., </a:t>
            </a:r>
            <a:r>
              <a:rPr lang="en-GB" sz="11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Osswald</a:t>
            </a:r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T., &amp; Rudolph, N. (2014). Generalized Newtonian Fluid (GNF) Models. Polymer Rheology, 59–99. https://doi.org/10.3139/9781569905234.003</a:t>
            </a:r>
            <a:endParaRPr lang="en-GB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A8181-D607-4E69-8D7D-E102A3D0F61A}"/>
              </a:ext>
            </a:extLst>
          </p:cNvPr>
          <p:cNvSpPr/>
          <p:nvPr/>
        </p:nvSpPr>
        <p:spPr>
          <a:xfrm>
            <a:off x="942833" y="588421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Carreau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-Yasuda Model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106A0A-9B27-4C59-A397-38DA8088FAFA}"/>
              </a:ext>
            </a:extLst>
          </p:cNvPr>
          <p:cNvGrpSpPr/>
          <p:nvPr/>
        </p:nvGrpSpPr>
        <p:grpSpPr>
          <a:xfrm>
            <a:off x="1541891" y="1316404"/>
            <a:ext cx="10044843" cy="4953175"/>
            <a:chOff x="1746679" y="1316404"/>
            <a:chExt cx="10044843" cy="495317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FEC302B-2F9C-4157-BDB4-4F467C6F6903}"/>
                </a:ext>
              </a:extLst>
            </p:cNvPr>
            <p:cNvSpPr/>
            <p:nvPr/>
          </p:nvSpPr>
          <p:spPr>
            <a:xfrm>
              <a:off x="4271093" y="1316404"/>
              <a:ext cx="605707" cy="32270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F5E808-D4CA-4B18-8E90-E6F92802D965}"/>
                </a:ext>
              </a:extLst>
            </p:cNvPr>
            <p:cNvSpPr/>
            <p:nvPr/>
          </p:nvSpPr>
          <p:spPr>
            <a:xfrm>
              <a:off x="7404818" y="5822304"/>
              <a:ext cx="4386703" cy="447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92C45CA-2B73-449B-B2C3-4701B6DEF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6679" y="1316404"/>
              <a:ext cx="2639072" cy="313235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8F8E54-E922-4907-9EA2-2A83C836C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6679" y="4448760"/>
              <a:ext cx="5893704" cy="1820819"/>
            </a:xfrm>
            <a:prstGeom prst="rect">
              <a:avLst/>
            </a:prstGeom>
          </p:spPr>
        </p:pic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3C9F08C0-6161-44FB-B151-A0439308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326" y="1316404"/>
              <a:ext cx="6996196" cy="4764518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B9B882C-0967-40B0-AA6A-1CE644D15A85}"/>
              </a:ext>
            </a:extLst>
          </p:cNvPr>
          <p:cNvSpPr/>
          <p:nvPr/>
        </p:nvSpPr>
        <p:spPr>
          <a:xfrm>
            <a:off x="5257729" y="1627584"/>
            <a:ext cx="16765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zero shear rate viscosity</a:t>
            </a:r>
            <a:endParaRPr lang="en-GB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B3E93E-14F7-452D-9C76-7FC10F88CFCA}"/>
              </a:ext>
            </a:extLst>
          </p:cNvPr>
          <p:cNvSpPr/>
          <p:nvPr/>
        </p:nvSpPr>
        <p:spPr>
          <a:xfrm>
            <a:off x="9811838" y="4838739"/>
            <a:ext cx="16765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infinite shear rate viscosity</a:t>
            </a:r>
            <a:endParaRPr lang="en-GB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EC1C59-B79C-48B9-8688-43D33777D855}"/>
              </a:ext>
            </a:extLst>
          </p:cNvPr>
          <p:cNvSpPr/>
          <p:nvPr/>
        </p:nvSpPr>
        <p:spPr>
          <a:xfrm rot="4418136">
            <a:off x="7627177" y="3426355"/>
            <a:ext cx="20946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power law region</a:t>
            </a:r>
            <a:endParaRPr lang="en-GB" sz="1400" dirty="0"/>
          </a:p>
        </p:txBody>
      </p:sp>
      <p:pic>
        <p:nvPicPr>
          <p:cNvPr id="31" name="Picture 30" descr="A picture containing sky&#10;&#10;Description automatically generated">
            <a:extLst>
              <a:ext uri="{FF2B5EF4-FFF2-40B4-BE49-F238E27FC236}">
                <a16:creationId xmlns:a16="http://schemas.microsoft.com/office/drawing/2014/main" id="{3C85A876-E6A9-49BC-816B-D010FD0ECC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5139985" y="4054695"/>
            <a:ext cx="2233093" cy="15856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9CE66-48F6-4F0F-AA7D-EFFA4543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12</a:t>
            </a:fld>
            <a:endParaRPr lang="en-GB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843A1AE7-A42E-4E6D-A87D-75392D813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375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of the amended SU-8 solution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(0.25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%)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C48B1BF1-3042-4BD0-9C9D-19B53956C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40" y="1690572"/>
            <a:ext cx="7587828" cy="516742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7F05A36-A279-491B-A703-E9C205DAC23A}"/>
              </a:ext>
            </a:extLst>
          </p:cNvPr>
          <p:cNvSpPr/>
          <p:nvPr/>
        </p:nvSpPr>
        <p:spPr>
          <a:xfrm>
            <a:off x="8524168" y="1690572"/>
            <a:ext cx="36678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sample (orange line) has a zero-shear viscosity (ZSV)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Pa.s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spunable at 600 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E9CBC6-314D-4BE8-B957-053B2114BF4C}"/>
              </a:ext>
            </a:extLst>
          </p:cNvPr>
          <p:cNvSpPr/>
          <p:nvPr/>
        </p:nvSpPr>
        <p:spPr>
          <a:xfrm>
            <a:off x="8524168" y="5042118"/>
            <a:ext cx="36678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discover new polymer solutions with similar rheology (and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no oxygen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3E7CA4-8912-4EAA-9E81-A1E798092DB8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0358084" y="3937341"/>
            <a:ext cx="0" cy="1104777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477F8-5EEE-4825-94AF-DC103C34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13</a:t>
            </a:fld>
            <a:endParaRPr lang="en-GB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A0DA53A-C739-4539-B895-4D4550152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643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559343" y="4035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547880" y="2240777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8966912" y="3769894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6569006" y="5587227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000803" y="1814689"/>
            <a:ext cx="2672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6561122" y="3632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8985056" y="3362351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6569007" y="5186157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6540816" y="1843589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8986482" y="2247057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8980844" y="5588163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8999597" y="5186157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DCM</a:t>
            </a: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14</a:t>
            </a:fld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2B31B1F-22F9-4094-8E55-7C372322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of the proposed polymer solutions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9881CF-E72C-4FA9-98BC-855733BB9507}"/>
              </a:ext>
            </a:extLst>
          </p:cNvPr>
          <p:cNvSpPr/>
          <p:nvPr/>
        </p:nvSpPr>
        <p:spPr>
          <a:xfrm>
            <a:off x="1727217" y="4897654"/>
            <a:ext cx="468731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Solutions with similar rheology of that of the 0.25wt% PEO SU-8 solution with about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60 </a:t>
            </a:r>
            <a:r>
              <a:rPr lang="en-GB" sz="2800" b="1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Pa.s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ZSV each.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7761E-D704-4733-8C67-F2DE2BD11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777" y="1334998"/>
            <a:ext cx="4295775" cy="3324225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26D00994-7071-454C-A6E6-E6A78CC49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59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 Process Parameters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E5DD35-6108-4DF3-965D-3A87F1810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002BA67-96EF-49F8-A478-BC4DD2187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665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 of NFES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(90+ papers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 case 1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(ideal case)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The author mentions the process parameters and fiber properties within the article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in writing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80642-1FBF-4A94-88E3-DE874BEDA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1467" r="1758" b="2913"/>
          <a:stretch/>
        </p:blipFill>
        <p:spPr>
          <a:xfrm>
            <a:off x="4686979" y="4664418"/>
            <a:ext cx="2565216" cy="203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E7398-AE93-43B9-9E16-D745D4744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534" r="2184" b="2627"/>
          <a:stretch/>
        </p:blipFill>
        <p:spPr>
          <a:xfrm>
            <a:off x="2562688" y="4085809"/>
            <a:ext cx="2565216" cy="2079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6AC648-FF4D-4D8F-A506-2648A000AA85}"/>
              </a:ext>
            </a:extLst>
          </p:cNvPr>
          <p:cNvSpPr/>
          <p:nvPr/>
        </p:nvSpPr>
        <p:spPr>
          <a:xfrm>
            <a:off x="2381340" y="6322626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F6EAD-2CDB-42FD-917E-CBC5D411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43" y="2644795"/>
            <a:ext cx="2485495" cy="2698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5227A-4B88-4BAD-8FE1-3D4E9595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684" y="3498461"/>
            <a:ext cx="5344271" cy="9907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CE414F-AF7B-4594-A660-3CDBFD1C622A}"/>
              </a:ext>
            </a:extLst>
          </p:cNvPr>
          <p:cNvSpPr/>
          <p:nvPr/>
        </p:nvSpPr>
        <p:spPr>
          <a:xfrm>
            <a:off x="6091676" y="3094038"/>
            <a:ext cx="1365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Fattahi2017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6627C26-B650-4B9E-AEAF-1E01C1A12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A7148C-EFBF-4AA7-BCA6-3B5215DB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07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 of NFES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(90+ papers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 case 2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(typical case)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The author provides the data in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plots and graphs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CCF5F-4E93-4508-9967-529E6A8A0F2A}"/>
              </a:ext>
            </a:extLst>
          </p:cNvPr>
          <p:cNvSpPr/>
          <p:nvPr/>
        </p:nvSpPr>
        <p:spPr>
          <a:xfrm>
            <a:off x="949040" y="2322667"/>
            <a:ext cx="11230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WebPlotDigitalizer</a:t>
            </a: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(https://github.com/ankitrohatgi/WebPlotDigitizer)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C95BD-488F-4038-9F8E-2A212CC9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06" y="2837406"/>
            <a:ext cx="5621480" cy="36133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E5D86C-6C3F-4631-873C-A887740015FA}"/>
              </a:ext>
            </a:extLst>
          </p:cNvPr>
          <p:cNvSpPr/>
          <p:nvPr/>
        </p:nvSpPr>
        <p:spPr>
          <a:xfrm>
            <a:off x="6564313" y="6450779"/>
            <a:ext cx="562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 vs. fiber diameter by Madou2011</a:t>
            </a:r>
            <a:endParaRPr lang="en-GB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0E34C-6E6F-4165-9445-5C1E7B23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40" y="2995223"/>
            <a:ext cx="4284655" cy="33062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121CCB-EB6C-4AC1-88CB-7254310AF1EE}"/>
              </a:ext>
            </a:extLst>
          </p:cNvPr>
          <p:cNvSpPr/>
          <p:nvPr/>
        </p:nvSpPr>
        <p:spPr>
          <a:xfrm>
            <a:off x="942834" y="6396335"/>
            <a:ext cx="5609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Dunn-Rankin, L.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G.S. Bisht, S. Oh, G. Canton, Controlled Continuous Patterning of Polymeric Nanofibers on Three-Dimensional Substrates Using Low-Voltage Near-Field Electrospinning, Nano Lett. 11 (2011) 1831–1837. https://doi.org/10.1021/nl2006164.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2EA35-54B5-42B4-A8B7-1AA17BDC0D1E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347995" y="4644093"/>
            <a:ext cx="1210111" cy="424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34C12600-02F4-4E9B-A696-65C29210F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F293FB-65D3-4F57-8536-1B029349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80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6D9FB16-94A4-4983-8241-D6005B11F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" t="787" r="1528" b="2934"/>
          <a:stretch/>
        </p:blipFill>
        <p:spPr bwMode="auto">
          <a:xfrm>
            <a:off x="3134601" y="4152627"/>
            <a:ext cx="3156833" cy="25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386451-B781-4260-B3D6-55E1D3CF3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6"/>
          <a:stretch/>
        </p:blipFill>
        <p:spPr bwMode="auto">
          <a:xfrm>
            <a:off x="8713964" y="3114026"/>
            <a:ext cx="3319903" cy="220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 of NFES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(90+ papers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 case 3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(difficult case)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The author does not mention the fiber diameter in writing but provides a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EM 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BF67E-417D-44CC-89DC-072EB92A6845}"/>
              </a:ext>
            </a:extLst>
          </p:cNvPr>
          <p:cNvSpPr/>
          <p:nvPr/>
        </p:nvSpPr>
        <p:spPr>
          <a:xfrm>
            <a:off x="949040" y="2644795"/>
            <a:ext cx="5621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Python Image Analysis: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1BF2B-058A-4806-A880-43CC1B84114D}"/>
              </a:ext>
            </a:extLst>
          </p:cNvPr>
          <p:cNvSpPr/>
          <p:nvPr/>
        </p:nvSpPr>
        <p:spPr>
          <a:xfrm>
            <a:off x="10067240" y="5792555"/>
            <a:ext cx="1966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  <a:endParaRPr lang="en-GB" sz="1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DAC122-832E-4A3F-911E-DEEBC69E2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/>
          <a:stretch/>
        </p:blipFill>
        <p:spPr bwMode="auto">
          <a:xfrm>
            <a:off x="7262706" y="3895737"/>
            <a:ext cx="2810741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8A085E3-B005-4BB8-BBD2-CFD61C9E7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40" y="3222003"/>
            <a:ext cx="3156833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638DC6-92C6-4BEA-940F-E322BBC28D93}"/>
              </a:ext>
            </a:extLst>
          </p:cNvPr>
          <p:cNvSpPr/>
          <p:nvPr/>
        </p:nvSpPr>
        <p:spPr>
          <a:xfrm>
            <a:off x="4118954" y="3726365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FBA10-8B2C-4F6D-BBB8-3DEBDC7F8BD7}"/>
              </a:ext>
            </a:extLst>
          </p:cNvPr>
          <p:cNvSpPr/>
          <p:nvPr/>
        </p:nvSpPr>
        <p:spPr>
          <a:xfrm>
            <a:off x="6564312" y="6518104"/>
            <a:ext cx="5621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https://github.com/katagirimx/OpenCV-image-measuring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9EE2E-A6BA-459D-9917-6FB9C8BC91FA}"/>
              </a:ext>
            </a:extLst>
          </p:cNvPr>
          <p:cNvSpPr/>
          <p:nvPr/>
        </p:nvSpPr>
        <p:spPr>
          <a:xfrm>
            <a:off x="8698108" y="2732079"/>
            <a:ext cx="2604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06C5EBA-6DF3-4A0A-B773-63EDCED2B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53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1035146" y="1659285"/>
            <a:ext cx="513454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Concentration,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Diameter,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Solution Deposition Rate,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to Collector Distance &amp;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are the main drivers of the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final Fiber Diameter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549EE5-88A7-490E-9F43-A54FA204B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3" y="762000"/>
            <a:ext cx="6096000" cy="60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8A2DEE-4A15-4AEA-8391-90289A5C367C}"/>
              </a:ext>
            </a:extLst>
          </p:cNvPr>
          <p:cNvSpPr/>
          <p:nvPr/>
        </p:nvSpPr>
        <p:spPr>
          <a:xfrm>
            <a:off x="6083586" y="2219324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55CA7D-A049-4ABD-8EB3-188011DA3C13}"/>
              </a:ext>
            </a:extLst>
          </p:cNvPr>
          <p:cNvSpPr/>
          <p:nvPr/>
        </p:nvSpPr>
        <p:spPr>
          <a:xfrm>
            <a:off x="6083586" y="2571750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C33DA8-8B54-401E-9646-B7D92F141A81}"/>
              </a:ext>
            </a:extLst>
          </p:cNvPr>
          <p:cNvSpPr/>
          <p:nvPr/>
        </p:nvSpPr>
        <p:spPr>
          <a:xfrm>
            <a:off x="6083586" y="2924173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7084AB-C734-4529-99BD-31166F1CC24E}"/>
              </a:ext>
            </a:extLst>
          </p:cNvPr>
          <p:cNvSpPr/>
          <p:nvPr/>
        </p:nvSpPr>
        <p:spPr>
          <a:xfrm>
            <a:off x="6083586" y="3619494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358E11-D807-4B51-B9A4-A13FF99584AA}"/>
              </a:ext>
            </a:extLst>
          </p:cNvPr>
          <p:cNvSpPr/>
          <p:nvPr/>
        </p:nvSpPr>
        <p:spPr>
          <a:xfrm>
            <a:off x="6083586" y="3971920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C4528C-3349-40B2-A51F-1B483A0818A2}"/>
              </a:ext>
            </a:extLst>
          </p:cNvPr>
          <p:cNvSpPr/>
          <p:nvPr/>
        </p:nvSpPr>
        <p:spPr>
          <a:xfrm rot="5400000">
            <a:off x="10853706" y="5938583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63DCD-CFE4-47BD-A1F8-3DA2D6659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19</a:t>
            </a:fld>
            <a:endParaRPr lang="en-GB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2563C30-112F-4114-8420-22C38C137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53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 point for discussion&gt;		: &lt;5min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&lt;another point for discussion&gt;	: ~20min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6D9B36-6FB7-494F-8135-B8CF0C979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5A7BC4-2D8F-432E-B788-17674E1AA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2" y="0"/>
            <a:ext cx="5627687" cy="339248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30F5FC-4967-47E7-919D-8AA33A0E4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1" y="-1"/>
            <a:ext cx="5627687" cy="339248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CD6808-E95F-4398-A5D4-294FE7A0F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3" y="3392488"/>
            <a:ext cx="5627687" cy="3465512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C0D92E-1BDD-4CEE-9BDB-34F96C2BD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3" y="3392488"/>
            <a:ext cx="5627688" cy="34655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C8981C-24DC-4FE9-817D-D94A6638B76A}"/>
              </a:ext>
            </a:extLst>
          </p:cNvPr>
          <p:cNvSpPr/>
          <p:nvPr/>
        </p:nvSpPr>
        <p:spPr>
          <a:xfrm>
            <a:off x="1311044" y="75609"/>
            <a:ext cx="3667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polymer concentrations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FA8031-578C-4A17-A8BA-5CA6A8E8FC5D}"/>
              </a:ext>
            </a:extLst>
          </p:cNvPr>
          <p:cNvSpPr/>
          <p:nvPr/>
        </p:nvSpPr>
        <p:spPr>
          <a:xfrm>
            <a:off x="6938731" y="75609"/>
            <a:ext cx="3667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slow solution deposition rates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984470-E330-45B5-8A31-CD5D078BC13D}"/>
              </a:ext>
            </a:extLst>
          </p:cNvPr>
          <p:cNvSpPr/>
          <p:nvPr/>
        </p:nvSpPr>
        <p:spPr>
          <a:xfrm>
            <a:off x="1298504" y="3468097"/>
            <a:ext cx="3667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mall nozzle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diameters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E69D5-7E36-4F40-A02D-0173A682C7E2}"/>
              </a:ext>
            </a:extLst>
          </p:cNvPr>
          <p:cNvSpPr/>
          <p:nvPr/>
        </p:nvSpPr>
        <p:spPr>
          <a:xfrm>
            <a:off x="7063861" y="3579221"/>
            <a:ext cx="3667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voltages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3D209-7897-4DFB-BB41-DD1639CB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20</a:t>
            </a:fld>
            <a:endParaRPr lang="en-GB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00BE316-5FEA-415A-9D51-7EB5B8204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76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Overall Progress &amp; Next Steps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05DED-98B8-488B-881A-3227282C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21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2D4D70-C8CD-4D0C-B7C0-847A48F9D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129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3AEB70-41DE-40C3-8C1B-4B9389E82F11}"/>
              </a:ext>
            </a:extLst>
          </p:cNvPr>
          <p:cNvSpPr/>
          <p:nvPr/>
        </p:nvSpPr>
        <p:spPr>
          <a:xfrm>
            <a:off x="859970" y="1690686"/>
            <a:ext cx="11332029" cy="335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Current Work Plan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9C6381-7DE2-4A8B-86B2-6A728FC4FEB3}"/>
              </a:ext>
            </a:extLst>
          </p:cNvPr>
          <p:cNvGrpSpPr/>
          <p:nvPr/>
        </p:nvGrpSpPr>
        <p:grpSpPr>
          <a:xfrm>
            <a:off x="859970" y="1690687"/>
            <a:ext cx="11339649" cy="3353753"/>
            <a:chOff x="859971" y="1690687"/>
            <a:chExt cx="11250470" cy="32840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9262DF-B693-4052-AAB9-1FD935115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971" y="1690687"/>
              <a:ext cx="7024053" cy="32840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96D913-4BAF-4AEC-95EA-29777600E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2"/>
            <a:stretch/>
          </p:blipFill>
          <p:spPr>
            <a:xfrm>
              <a:off x="7829551" y="1707832"/>
              <a:ext cx="4280890" cy="3255690"/>
            </a:xfrm>
            <a:prstGeom prst="rect">
              <a:avLst/>
            </a:prstGeom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7A07D-ED46-4A13-A700-2AA07D4DEB92}"/>
              </a:ext>
            </a:extLst>
          </p:cNvPr>
          <p:cNvCxnSpPr>
            <a:cxnSpLocks/>
          </p:cNvCxnSpPr>
          <p:nvPr/>
        </p:nvCxnSpPr>
        <p:spPr>
          <a:xfrm flipV="1">
            <a:off x="9278877" y="4027715"/>
            <a:ext cx="0" cy="1349828"/>
          </a:xfrm>
          <a:prstGeom prst="straightConnector1">
            <a:avLst/>
          </a:prstGeom>
          <a:ln w="63500">
            <a:solidFill>
              <a:schemeClr val="tx2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8AD0C7E-98F8-4EFB-AD8D-243F45414F22}"/>
              </a:ext>
            </a:extLst>
          </p:cNvPr>
          <p:cNvSpPr/>
          <p:nvPr/>
        </p:nvSpPr>
        <p:spPr>
          <a:xfrm>
            <a:off x="8762797" y="5323113"/>
            <a:ext cx="1032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today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1D24F2-8CB1-4E4B-B4D9-FDB409364EC2}"/>
              </a:ext>
            </a:extLst>
          </p:cNvPr>
          <p:cNvCxnSpPr>
            <a:cxnSpLocks/>
          </p:cNvCxnSpPr>
          <p:nvPr/>
        </p:nvCxnSpPr>
        <p:spPr>
          <a:xfrm flipV="1">
            <a:off x="6193971" y="3737556"/>
            <a:ext cx="0" cy="1585557"/>
          </a:xfrm>
          <a:prstGeom prst="straightConnector1">
            <a:avLst/>
          </a:prstGeom>
          <a:ln w="63500">
            <a:solidFill>
              <a:schemeClr val="tx2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9232DA5-1DA2-429E-81F2-237FD0A8AD38}"/>
              </a:ext>
            </a:extLst>
          </p:cNvPr>
          <p:cNvSpPr/>
          <p:nvPr/>
        </p:nvSpPr>
        <p:spPr>
          <a:xfrm>
            <a:off x="5677890" y="5167313"/>
            <a:ext cx="1550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heology</a:t>
            </a:r>
            <a:endParaRPr lang="en-GB" sz="2800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C78B37-7CB2-4605-95BA-89007B46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22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439539-CF7A-4A31-AC93-97858FCB4256}"/>
              </a:ext>
            </a:extLst>
          </p:cNvPr>
          <p:cNvCxnSpPr>
            <a:cxnSpLocks/>
          </p:cNvCxnSpPr>
          <p:nvPr/>
        </p:nvCxnSpPr>
        <p:spPr>
          <a:xfrm>
            <a:off x="1046588" y="3923603"/>
            <a:ext cx="2068087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B658A-7C4B-49CC-B3DB-B3388D77637E}"/>
              </a:ext>
            </a:extLst>
          </p:cNvPr>
          <p:cNvSpPr/>
          <p:nvPr/>
        </p:nvSpPr>
        <p:spPr>
          <a:xfrm>
            <a:off x="3544462" y="3737556"/>
            <a:ext cx="22480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50000"/>
                  </a:schemeClr>
                </a:solidFill>
                <a:latin typeface="Arial Nova Light" panose="020B0304020202020204" pitchFamily="34" charset="0"/>
              </a:rPr>
              <a:t>Literature contributions</a:t>
            </a:r>
            <a:endParaRPr lang="en-GB" sz="11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DE6A25B-7516-4E9B-8062-05C28CE4B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624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6883AF-279F-4AB3-A16A-8F4F80879DC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167733" y="3224274"/>
            <a:ext cx="1016247" cy="1324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487F14-B4B0-4900-8030-3095DBC4CD7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4150" y="2924844"/>
            <a:ext cx="2930784" cy="1624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47C47-6A8B-456F-AFA3-79B79AC4F6A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435102" y="2489309"/>
            <a:ext cx="1987126" cy="20597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7D2B4-6646-41B3-B830-403FB6484416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2289617" y="5126581"/>
            <a:ext cx="3511496" cy="1125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809DEB-B14C-4E69-9FAF-E7F27956E3D0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961282" y="5208244"/>
            <a:ext cx="2304704" cy="1043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A01453-BA16-494E-BA08-961C68C20509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426155" y="4709194"/>
            <a:ext cx="1814727" cy="154251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A100FAA-5E9A-4597-9E8B-73ABCE0EEF21}"/>
              </a:ext>
            </a:extLst>
          </p:cNvPr>
          <p:cNvSpPr/>
          <p:nvPr/>
        </p:nvSpPr>
        <p:spPr>
          <a:xfrm>
            <a:off x="4364920" y="2216957"/>
            <a:ext cx="2872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860E10-7D0F-402F-9E1E-43D1561717CB}"/>
              </a:ext>
            </a:extLst>
          </p:cNvPr>
          <p:cNvSpPr/>
          <p:nvPr/>
        </p:nvSpPr>
        <p:spPr>
          <a:xfrm>
            <a:off x="2196855" y="2754016"/>
            <a:ext cx="19871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+35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DA6835-B010-482A-89C9-423D6B2D8254}"/>
              </a:ext>
            </a:extLst>
          </p:cNvPr>
          <p:cNvSpPr/>
          <p:nvPr/>
        </p:nvSpPr>
        <p:spPr>
          <a:xfrm>
            <a:off x="7435103" y="2051671"/>
            <a:ext cx="2115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480925-18F7-4BDA-8B94-650E539F700F}"/>
              </a:ext>
            </a:extLst>
          </p:cNvPr>
          <p:cNvSpPr/>
          <p:nvPr/>
        </p:nvSpPr>
        <p:spPr>
          <a:xfrm>
            <a:off x="8426154" y="6251712"/>
            <a:ext cx="26313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8154BD-3157-42B1-9906-71B2F654D8E2}"/>
              </a:ext>
            </a:extLst>
          </p:cNvPr>
          <p:cNvSpPr/>
          <p:nvPr/>
        </p:nvSpPr>
        <p:spPr>
          <a:xfrm>
            <a:off x="5961282" y="6251711"/>
            <a:ext cx="2304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257417-EEE8-4315-8FB8-6FA0A4A636BE}"/>
              </a:ext>
            </a:extLst>
          </p:cNvPr>
          <p:cNvSpPr/>
          <p:nvPr/>
        </p:nvSpPr>
        <p:spPr>
          <a:xfrm>
            <a:off x="2289616" y="6251711"/>
            <a:ext cx="1643601" cy="415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A8181-D607-4E69-8D7D-E102A3D0F61A}"/>
              </a:ext>
            </a:extLst>
          </p:cNvPr>
          <p:cNvSpPr/>
          <p:nvPr/>
        </p:nvSpPr>
        <p:spPr>
          <a:xfrm>
            <a:off x="942833" y="588421"/>
            <a:ext cx="112429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j-ea"/>
                <a:cs typeface="+mj-cs"/>
              </a:rPr>
              <a:t>Next step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28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Study/Test the proposed polymer solutions</a:t>
            </a:r>
            <a:endParaRPr lang="en-GB" u="sn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8601A9-3018-45E3-906F-A86492F18BB5}"/>
              </a:ext>
            </a:extLst>
          </p:cNvPr>
          <p:cNvSpPr/>
          <p:nvPr/>
        </p:nvSpPr>
        <p:spPr>
          <a:xfrm>
            <a:off x="949040" y="1512541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high carbon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polymers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no oxygen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61DD16-4774-48DE-BE08-7D553526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23</a:t>
            </a:fld>
            <a:endParaRPr lang="en-GB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5865FA5-3763-43FD-8258-C82BDF5B4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88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3"/>
            <a:ext cx="11242960" cy="5032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Conclusions:</a:t>
            </a:r>
            <a:endParaRPr lang="en-GB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F915F1-9C90-4B6E-AA0B-C9F4FCF704FA}"/>
              </a:ext>
            </a:extLst>
          </p:cNvPr>
          <p:cNvSpPr txBox="1">
            <a:spLocks/>
          </p:cNvSpPr>
          <p:nvPr/>
        </p:nvSpPr>
        <p:spPr>
          <a:xfrm>
            <a:off x="949040" y="1690688"/>
            <a:ext cx="1124296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&lt;Conclusion A&gt;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&lt;Conclusion B&gt;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9A467-EB4B-46FB-BBC1-89E7ED60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24</a:t>
            </a:fld>
            <a:endParaRPr lang="en-GB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C8828C6-3522-45B3-AA19-CA2166B09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711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3B20E7-DFB7-496B-A1B1-F29CEEFD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"/>
          <a:stretch/>
        </p:blipFill>
        <p:spPr bwMode="auto">
          <a:xfrm>
            <a:off x="3794845" y="1519571"/>
            <a:ext cx="5538936" cy="37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25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39F22F-EB5D-4B65-8A9D-4E59613D1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nanostructures via Lithography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327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7C80"/>
                </a:solidFill>
                <a:latin typeface="Arial Nova Light" panose="020B0304020202020204" pitchFamily="34" charset="0"/>
              </a:rPr>
              <a:t>●</a:t>
            </a:r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  <a:p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Limitations</a:t>
            </a:r>
          </a:p>
          <a:p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149473" y="3105383"/>
            <a:ext cx="11103227" cy="2844111"/>
            <a:chOff x="1082566" y="3105383"/>
            <a:chExt cx="11103227" cy="2844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photolithography process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928E9-6F73-4504-A10D-1795B4AF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26</a:t>
            </a:fld>
            <a:endParaRPr lang="en-GB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BBDD392-302A-432A-A80E-05E09FF3D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04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330B66-E4F8-4C91-B5E0-8D7300461ECE}"/>
              </a:ext>
            </a:extLst>
          </p:cNvPr>
          <p:cNvSpPr/>
          <p:nvPr/>
        </p:nvSpPr>
        <p:spPr>
          <a:xfrm>
            <a:off x="1972622" y="2409087"/>
            <a:ext cx="9183382" cy="290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TPP – Two-Photon Polymerization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C98DA-A4BB-4C5F-B0E4-A455CE1B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92"/>
          <a:stretch/>
        </p:blipFill>
        <p:spPr>
          <a:xfrm>
            <a:off x="6564313" y="2685312"/>
            <a:ext cx="4591691" cy="2353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019F-1A71-4F46-A398-D2B42264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8130"/>
          <a:stretch/>
        </p:blipFill>
        <p:spPr>
          <a:xfrm>
            <a:off x="1972622" y="2409087"/>
            <a:ext cx="4591691" cy="2905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69C11A-F0F7-491C-9D73-0EF086E18D12}"/>
              </a:ext>
            </a:extLst>
          </p:cNvPr>
          <p:cNvSpPr/>
          <p:nvPr/>
        </p:nvSpPr>
        <p:spPr>
          <a:xfrm>
            <a:off x="1972622" y="2409087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094AB-7E7E-4FE5-8329-27A6BB2D65F3}"/>
              </a:ext>
            </a:extLst>
          </p:cNvPr>
          <p:cNvSpPr/>
          <p:nvPr/>
        </p:nvSpPr>
        <p:spPr>
          <a:xfrm>
            <a:off x="6564313" y="2685312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6FD61-E556-426A-B4A4-835823939E70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Cardenas-Benitez, C.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Eschenbaum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Mager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Korvink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U.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Lemmer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I. De Leon, S.O. Martinez-Chapa, Pyrolysis-induced shrinking of three-dimensional structures fabricated by two-photon polymerization: experiment and theoretical model, Microsystems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Nanoeng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5 (2019). https://doi.org/10.1038/s41378-019-0079-9.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A9315-5A1D-4D3B-8161-46A10533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27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AB30843-CD7E-4A3E-8796-8995D6B66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05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B8D926-B432-47E2-ACFA-26F3A79C0555}"/>
              </a:ext>
            </a:extLst>
          </p:cNvPr>
          <p:cNvGrpSpPr/>
          <p:nvPr/>
        </p:nvGrpSpPr>
        <p:grpSpPr>
          <a:xfrm>
            <a:off x="2086042" y="1690688"/>
            <a:ext cx="8956542" cy="4288496"/>
            <a:chOff x="3649116" y="2209463"/>
            <a:chExt cx="6094358" cy="2918049"/>
          </a:xfrm>
        </p:grpSpPr>
        <p:pic>
          <p:nvPicPr>
            <p:cNvPr id="11" name="Picture 10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BFC494E7-F4EA-41BC-B545-F45DA965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6" b="15039"/>
            <a:stretch/>
          </p:blipFill>
          <p:spPr>
            <a:xfrm>
              <a:off x="3649116" y="2209463"/>
              <a:ext cx="2921404" cy="2918049"/>
            </a:xfrm>
            <a:prstGeom prst="rect">
              <a:avLst/>
            </a:prstGeom>
          </p:spPr>
        </p:pic>
        <p:pic>
          <p:nvPicPr>
            <p:cNvPr id="15" name="Picture 14" descr="A picture containing indoor, person, black, table&#10;&#10;Description automatically generated">
              <a:extLst>
                <a:ext uri="{FF2B5EF4-FFF2-40B4-BE49-F238E27FC236}">
                  <a16:creationId xmlns:a16="http://schemas.microsoft.com/office/drawing/2014/main" id="{7F208A82-C87F-4BE8-81AA-DA1E5341C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4" t="8108" r="12500"/>
            <a:stretch/>
          </p:blipFill>
          <p:spPr>
            <a:xfrm>
              <a:off x="6564313" y="2209463"/>
              <a:ext cx="3179161" cy="291804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01633-54F5-48B2-988E-66A4FE8A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28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3C7FA01-2269-4710-A8DE-3E370FFF7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8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5680C02-D209-4825-9AF1-1FA30BE73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9532"/>
          <a:stretch/>
        </p:blipFill>
        <p:spPr bwMode="auto">
          <a:xfrm>
            <a:off x="2466875" y="1090612"/>
            <a:ext cx="8194876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C351B-7C09-4909-85D6-BE54EE05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29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F64C55-99DE-432E-9C84-623672B59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6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Motivation &amp; Problem Statement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56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close up of a map&#10;&#10;Description automatically generated">
            <a:extLst>
              <a:ext uri="{FF2B5EF4-FFF2-40B4-BE49-F238E27FC236}">
                <a16:creationId xmlns:a16="http://schemas.microsoft.com/office/drawing/2014/main" id="{E606F77A-E223-4207-99E1-F26CF49C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09" y="4569438"/>
            <a:ext cx="3362433" cy="2289870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4EF0EA1-9444-4684-81D1-198E050F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90" y="-1"/>
            <a:ext cx="3354673" cy="228471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42C86EF-F5EB-4437-ACAB-5A3CD3E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2286640"/>
            <a:ext cx="3354673" cy="228471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2A20ADE-ED90-4276-874B-2147E761D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41" y="2284718"/>
            <a:ext cx="3354673" cy="2284719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A33650-B48B-48D9-8500-5E586641A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0"/>
            <a:ext cx="3354675" cy="228472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C0570E2-018B-4889-9DD5-44132FB186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2" y="4573280"/>
            <a:ext cx="3354675" cy="22847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4283529" y="3654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90593" y="1131730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9889956" y="3152535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4283529" y="5802368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906484" y="371623"/>
            <a:ext cx="2285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4285308" y="3251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9908100" y="2744992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4283530" y="5401298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4283529" y="734542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9892163" y="1085789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9903049" y="5802626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9921802" y="5400620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DCM</a:t>
            </a: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30</a:t>
            </a:fld>
            <a:endParaRPr lang="en-GB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F19A1A2-CD21-4111-B6BC-3FCC2C36A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30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14A9659-6181-4029-BC10-CCD89EDD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82" y="0"/>
            <a:ext cx="10457061" cy="6858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B19A772-1A8C-45CB-957C-6FEC994D4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34862" b="24444"/>
          <a:stretch/>
        </p:blipFill>
        <p:spPr bwMode="auto">
          <a:xfrm>
            <a:off x="5581649" y="1743075"/>
            <a:ext cx="5857875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CD361-6CE8-4AA9-A6C0-26199F1BA1BF}"/>
              </a:ext>
            </a:extLst>
          </p:cNvPr>
          <p:cNvSpPr/>
          <p:nvPr/>
        </p:nvSpPr>
        <p:spPr>
          <a:xfrm>
            <a:off x="7939808" y="2779104"/>
            <a:ext cx="781052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9BF2B-2D5B-4A35-AC6A-FD948002A232}"/>
              </a:ext>
            </a:extLst>
          </p:cNvPr>
          <p:cNvSpPr/>
          <p:nvPr/>
        </p:nvSpPr>
        <p:spPr>
          <a:xfrm>
            <a:off x="10575636" y="482916"/>
            <a:ext cx="1108364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B42C7-5304-4A3D-BB19-C0D0C4B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31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41121EF-B390-4B4F-8801-B5D198EC0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694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0C813-0950-4DCF-B5AB-E0845E6D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32</a:t>
            </a:fld>
            <a:endParaRPr lang="en-GB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3C92842-A215-4B6C-890F-BCB38ACAC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8870A-0DF3-48B5-BDE6-1B9AA46E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33</a:t>
            </a:fld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638BEC3-415A-4570-B912-73BFA951B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21142-A688-4AF5-A1E7-F020385C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34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E0B9C4C-1201-469C-980E-838724F25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EMS polymer solution consisted of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2ml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SU-8 2002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mixed with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Poly(ethylene oxide)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(PEO, 4,000,000 MW;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189464) and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Tetrabutylammonium Tetrafluoroborate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salts (TBATFB;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217964) to increase its conductivity and allow smooth polymer flow during electrospinning.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All reagents were used as received. Magnetic stirring of these components was performed for 1hr at 75°C and low rpm (100-150 rpm).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621C6C-A59D-4C2D-BFE0-ED6F1C539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35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47FC2C5-7F54-4BD4-A2D2-42002D12C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378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</a:t>
            </a:r>
            <a:r>
              <a:rPr lang="en-GB" sz="4000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MicroChem,US</a:t>
            </a:r>
            <a:r>
              <a:rPr lang="en-GB" sz="4000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36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1306213" y="1737102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1306213" y="5047872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6741813" y="1737102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9457357" y="2279887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6741813" y="2279887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6741811" y="4310659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810" y="3332458"/>
            <a:ext cx="5096586" cy="9781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F107D5-593F-44C3-942F-0DE14D49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(MicroChem, US)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BB16B-198D-44EC-B0F5-8D8FF00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37</a:t>
            </a:fld>
            <a:endParaRPr lang="en-GB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89E6CD2-FCDB-427E-B74D-86AC74C4F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995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38" y="625475"/>
            <a:ext cx="9658350" cy="5534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6D11A-4AA0-4780-B2EB-6D451DF4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38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4CA514D-3200-48D3-8EA3-7F474CF40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&lt;reference A&gt;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&lt;reference B&gt;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73096D-A30D-4C6A-BF79-9EB11251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39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DEBB10D-0EC1-4CDF-95E7-035829151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Current approaches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for the fabrication of carbon nanostructures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422223-1E12-48CD-8314-B9186BD9D37F}"/>
              </a:ext>
            </a:extLst>
          </p:cNvPr>
          <p:cNvSpPr/>
          <p:nvPr/>
        </p:nvSpPr>
        <p:spPr>
          <a:xfrm>
            <a:off x="942833" y="6396335"/>
            <a:ext cx="10994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V. Galstyan, M. Bhandari, V.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Comini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Metal Oxide Nanostructures in Food Applications: Quality Control and Packaging,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Chemosensors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6 (2018) 16. 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2"/>
              </a:rPr>
              <a:t>https://doi.org/10.3390/chemosensors6020016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 Kluge, J.C. Singer, B.R.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Neugirg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J.W. Neubauer, H.-W. Schmidt, A.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Fery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Top–down meets bottom–up: A comparison of the mechanical properties of melt electrospun and self-assembled 1,3,5-benzenetrisamide fibers, Polymer (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Guildf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). 53 (2012) 5754–5759. https://doi.org/10.1016/j.polymer.2012.10.016.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560648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Self-assembly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Limited Length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and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Random Orientation </a:t>
            </a:r>
          </a:p>
          <a:p>
            <a:pPr algn="r"/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Limitations</a:t>
            </a:r>
          </a:p>
          <a:p>
            <a:pPr algn="r"/>
            <a:endParaRPr lang="en-GB" sz="32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Two-Photon Polymerization (TPP)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Slow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(mm per sec) &amp;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Expensive</a:t>
            </a:r>
          </a:p>
          <a:p>
            <a:pPr algn="r"/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*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Near-Field Electrospinning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(NFES)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Suspended Nanowires w/Spatial Control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A74C20-0943-4E6E-811A-3D2352752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B535AC-A498-4806-B839-E23F090CDD8E}"/>
              </a:ext>
            </a:extLst>
          </p:cNvPr>
          <p:cNvGrpSpPr/>
          <p:nvPr/>
        </p:nvGrpSpPr>
        <p:grpSpPr>
          <a:xfrm>
            <a:off x="6626140" y="2765838"/>
            <a:ext cx="5487399" cy="1291127"/>
            <a:chOff x="1545021" y="3117292"/>
            <a:chExt cx="9354188" cy="220094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113676F-EEB1-49CC-A116-CE1561102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63" r="50759" b="67907"/>
            <a:stretch/>
          </p:blipFill>
          <p:spPr>
            <a:xfrm>
              <a:off x="1545021" y="3117292"/>
              <a:ext cx="2249213" cy="220094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54FE6D-C0CB-4F4C-B846-9455D19DBF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190" r="9132" b="67907"/>
            <a:stretch/>
          </p:blipFill>
          <p:spPr>
            <a:xfrm>
              <a:off x="3962394" y="3117292"/>
              <a:ext cx="2249213" cy="2200942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46AC6E-3220-49BC-8990-0D38FE443EE0}"/>
                </a:ext>
              </a:extLst>
            </p:cNvPr>
            <p:cNvGrpSpPr/>
            <p:nvPr/>
          </p:nvGrpSpPr>
          <p:grpSpPr>
            <a:xfrm>
              <a:off x="6379767" y="3117292"/>
              <a:ext cx="2102069" cy="2200942"/>
              <a:chOff x="6211607" y="3117292"/>
              <a:chExt cx="2102069" cy="220094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8D03CEB-6C45-40A7-84A9-441A888BA2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t="34378" r="53421" b="41609"/>
              <a:stretch/>
            </p:blipFill>
            <p:spPr>
              <a:xfrm>
                <a:off x="6211607" y="3117292"/>
                <a:ext cx="2102069" cy="164687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1EC604B-878F-4CD1-8AA5-8F9DEB0E0B40}"/>
                  </a:ext>
                </a:extLst>
              </p:cNvPr>
              <p:cNvSpPr/>
              <p:nvPr/>
            </p:nvSpPr>
            <p:spPr>
              <a:xfrm>
                <a:off x="6211607" y="4764166"/>
                <a:ext cx="2102069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2C2BEFD-5536-4BAE-8EF3-518694897F8E}"/>
                </a:ext>
              </a:extLst>
            </p:cNvPr>
            <p:cNvGrpSpPr/>
            <p:nvPr/>
          </p:nvGrpSpPr>
          <p:grpSpPr>
            <a:xfrm>
              <a:off x="8649996" y="3117292"/>
              <a:ext cx="2249213" cy="2200942"/>
              <a:chOff x="8397756" y="3117292"/>
              <a:chExt cx="2249213" cy="220094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2D51055-C75D-4E12-BD44-79AD0E9516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t="34378" r="9132" b="41609"/>
              <a:stretch/>
            </p:blipFill>
            <p:spPr>
              <a:xfrm>
                <a:off x="8397756" y="3117292"/>
                <a:ext cx="2249213" cy="1646874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8304CAD-F56C-4E6E-AD21-71DF4D43BEFF}"/>
                  </a:ext>
                </a:extLst>
              </p:cNvPr>
              <p:cNvSpPr/>
              <p:nvPr/>
            </p:nvSpPr>
            <p:spPr>
              <a:xfrm>
                <a:off x="8397756" y="4764166"/>
                <a:ext cx="2249213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24" name="Picture 23" descr="A picture containing sky&#10;&#10;Description automatically generated">
            <a:extLst>
              <a:ext uri="{FF2B5EF4-FFF2-40B4-BE49-F238E27FC236}">
                <a16:creationId xmlns:a16="http://schemas.microsoft.com/office/drawing/2014/main" id="{715D1976-E54D-41C3-BA6F-468A5A057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6587032" y="5359334"/>
            <a:ext cx="1460391" cy="1037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1E0842-BBDA-4F74-8386-0BC4D6F74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838" y="4116352"/>
            <a:ext cx="1932310" cy="11984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DBFBE7-7AF3-4BE4-9714-106ABD774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838" y="1513073"/>
            <a:ext cx="4798981" cy="11984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39E40AD-F633-4D33-AF76-56B8A9927E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0556" y="4408991"/>
            <a:ext cx="1932310" cy="198734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ED8083-4A03-4CA1-8CE7-BD6537636B3B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047423" y="5877835"/>
            <a:ext cx="953133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>
            <a:extLst>
              <a:ext uri="{FF2B5EF4-FFF2-40B4-BE49-F238E27FC236}">
                <a16:creationId xmlns:a16="http://schemas.microsoft.com/office/drawing/2014/main" id="{7BD8987A-11B7-4B56-B8B7-4C5FEB2F4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031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&lt;Sub-title&gt;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40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28C31D-2A8D-439F-BB42-3F4F56B0E81A}"/>
              </a:ext>
            </a:extLst>
          </p:cNvPr>
          <p:cNvSpPr/>
          <p:nvPr/>
        </p:nvSpPr>
        <p:spPr>
          <a:xfrm>
            <a:off x="942833" y="522822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latin typeface="Arial Nova Light" panose="020B0304020202020204" pitchFamily="34" charset="0"/>
              </a:rPr>
              <a:t>&lt;key concept&gt;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982317C-07AD-46CF-8203-AF41EBBC1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808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Applications of Carbon Nanowires (CNWs)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DB3CCD-1724-4498-B91D-BA643EEAB910}"/>
              </a:ext>
            </a:extLst>
          </p:cNvPr>
          <p:cNvSpPr/>
          <p:nvPr/>
        </p:nvSpPr>
        <p:spPr>
          <a:xfrm>
            <a:off x="938251" y="6492874"/>
            <a:ext cx="10994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I.F.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Akyildiz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J.M.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Jornet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Electromagnetic wireless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nanosensor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networks, Nano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Commun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Netw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1 (2010) 3–19. 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2"/>
              </a:rPr>
              <a:t>https://doi.org/10.1016/j.nancom.2010.04.001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Rikhtegar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Keshtgary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 Brief Survey on Molecular and Electromagnetic Communications in Nano-Networks, Int. 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Comput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Appl. 79 (2013) 16–28. https://doi.org/10.5120/13721-1510.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2357B-A1A1-4051-8DDF-A73F03F9E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</a:t>
            </a:fld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622CD9-CFD2-484E-BE5D-1BAA9CD956E5}"/>
              </a:ext>
            </a:extLst>
          </p:cNvPr>
          <p:cNvSpPr/>
          <p:nvPr/>
        </p:nvSpPr>
        <p:spPr>
          <a:xfrm>
            <a:off x="8243926" y="1690062"/>
            <a:ext cx="394807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carbon nanostructure changes its electrical properties with: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deformation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(mass, pressure, force or displacement)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absorption/attachment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chemicals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biological processes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such as antibody/antigen interaction, DNA interaction and cellular communication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40D39B3-C679-4B63-BAD7-38C82F826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970489-2E73-4685-9B23-19862AB94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51" y="1682749"/>
            <a:ext cx="72771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77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Thesis Overview – CNWs fabrication 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709C-B3EC-42FD-89D8-09850069CE9D}"/>
              </a:ext>
            </a:extLst>
          </p:cNvPr>
          <p:cNvSpPr/>
          <p:nvPr/>
        </p:nvSpPr>
        <p:spPr>
          <a:xfrm>
            <a:off x="942833" y="1690688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Design polymer solutions that can be </a:t>
            </a:r>
            <a:r>
              <a:rPr lang="en-GB" sz="2800" b="1">
                <a:solidFill>
                  <a:schemeClr val="accent4"/>
                </a:solidFill>
                <a:latin typeface="Arial Nova Light" panose="020B0304020202020204" pitchFamily="34" charset="0"/>
              </a:rPr>
              <a:t>electrospun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by NFES, </a:t>
            </a:r>
            <a:r>
              <a:rPr lang="en-GB" sz="2800" b="1">
                <a:solidFill>
                  <a:schemeClr val="accent4"/>
                </a:solidFill>
                <a:latin typeface="Arial Nova Light" panose="020B0304020202020204" pitchFamily="34" charset="0"/>
              </a:rPr>
              <a:t>photopolymerized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and then </a:t>
            </a:r>
            <a:r>
              <a:rPr lang="en-GB" sz="2800" b="1">
                <a:solidFill>
                  <a:schemeClr val="accent4"/>
                </a:solidFill>
                <a:latin typeface="Arial Nova Light" panose="020B0304020202020204" pitchFamily="34" charset="0"/>
              </a:rPr>
              <a:t>pyrolyzed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into conductive carbon nano-wires.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94859D-FE76-486C-92C4-9E80DA226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 r="-733"/>
          <a:stretch/>
        </p:blipFill>
        <p:spPr>
          <a:xfrm>
            <a:off x="1249363" y="3900861"/>
            <a:ext cx="10629900" cy="20706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E06CBA-B49D-4E19-9DC5-134F9A8C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BF9135-B846-4238-8205-7F298F688456}"/>
              </a:ext>
            </a:extLst>
          </p:cNvPr>
          <p:cNvSpPr/>
          <p:nvPr/>
        </p:nvSpPr>
        <p:spPr>
          <a:xfrm>
            <a:off x="3475619" y="3148625"/>
            <a:ext cx="2019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spatial control</a:t>
            </a:r>
            <a:endParaRPr lang="en-GB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CB829E-8B4C-4588-878B-A719A1E70DB2}"/>
              </a:ext>
            </a:extLst>
          </p:cNvPr>
          <p:cNvSpPr/>
          <p:nvPr/>
        </p:nvSpPr>
        <p:spPr>
          <a:xfrm>
            <a:off x="7620155" y="3131836"/>
            <a:ext cx="2515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structures</a:t>
            </a:r>
            <a:endParaRPr lang="en-GB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86C1BD-7E43-47B1-9870-1B731EFB32BB}"/>
              </a:ext>
            </a:extLst>
          </p:cNvPr>
          <p:cNvSpPr/>
          <p:nvPr/>
        </p:nvSpPr>
        <p:spPr>
          <a:xfrm>
            <a:off x="5306564" y="6194333"/>
            <a:ext cx="2515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good conductivity</a:t>
            </a:r>
            <a:endParaRPr lang="en-GB" sz="24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236312-3939-4030-8475-6C5C95BFC755}"/>
              </a:ext>
            </a:extLst>
          </p:cNvPr>
          <p:cNvCxnSpPr>
            <a:cxnSpLocks/>
          </p:cNvCxnSpPr>
          <p:nvPr/>
        </p:nvCxnSpPr>
        <p:spPr>
          <a:xfrm flipV="1">
            <a:off x="4452058" y="3593501"/>
            <a:ext cx="0" cy="29057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888AC2-659D-4F3C-99AF-52C7839B9AFB}"/>
              </a:ext>
            </a:extLst>
          </p:cNvPr>
          <p:cNvCxnSpPr>
            <a:cxnSpLocks/>
          </p:cNvCxnSpPr>
          <p:nvPr/>
        </p:nvCxnSpPr>
        <p:spPr>
          <a:xfrm flipV="1">
            <a:off x="8841921" y="3593501"/>
            <a:ext cx="0" cy="29057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EE2CBF-1F56-494A-8193-46D6E8E97D1A}"/>
              </a:ext>
            </a:extLst>
          </p:cNvPr>
          <p:cNvCxnSpPr>
            <a:cxnSpLocks/>
          </p:cNvCxnSpPr>
          <p:nvPr/>
        </p:nvCxnSpPr>
        <p:spPr>
          <a:xfrm>
            <a:off x="6578185" y="6033111"/>
            <a:ext cx="0" cy="272734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02ED5944-4280-45AB-95E5-58481B9D5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480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 Parameters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D96E3A-4112-4AC5-B5D1-19E75B24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7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666A10-3DD1-4519-9906-926A0CA60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3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Carbon Structures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52B692-63B5-4905-BC8A-80E41D85F5A5}"/>
              </a:ext>
            </a:extLst>
          </p:cNvPr>
          <p:cNvSpPr/>
          <p:nvPr/>
        </p:nvSpPr>
        <p:spPr>
          <a:xfrm>
            <a:off x="933425" y="4106751"/>
            <a:ext cx="635966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SU-8 as is can not electrospin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does not have the right viscosity &amp; solution conductivity</a:t>
            </a:r>
          </a:p>
        </p:txBody>
      </p:sp>
      <p:pic>
        <p:nvPicPr>
          <p:cNvPr id="9" name="Picture 8" descr="A picture containing sitting&#10;&#10;Description automatically generated">
            <a:extLst>
              <a:ext uri="{FF2B5EF4-FFF2-40B4-BE49-F238E27FC236}">
                <a16:creationId xmlns:a16="http://schemas.microsoft.com/office/drawing/2014/main" id="{43BF872D-8355-4779-B731-1AEEB6E65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093" y="3037838"/>
            <a:ext cx="4892700" cy="327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C3DB92-29AC-4701-8CD2-1475950173D5}"/>
              </a:ext>
            </a:extLst>
          </p:cNvPr>
          <p:cNvSpPr/>
          <p:nvPr/>
        </p:nvSpPr>
        <p:spPr>
          <a:xfrm>
            <a:off x="933425" y="5814283"/>
            <a:ext cx="63596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is design for photolithography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965F79-8859-4AD4-A85F-F221E388AE03}"/>
              </a:ext>
            </a:extLst>
          </p:cNvPr>
          <p:cNvSpPr/>
          <p:nvPr/>
        </p:nvSpPr>
        <p:spPr>
          <a:xfrm>
            <a:off x="942833" y="6334779"/>
            <a:ext cx="1124295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fr-FR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Su-8 2000.5-2015, 2000.5, 2002, 2005, 2007, 2010, 2015. (2006) 1–5. papers3://publication/uuid/859F51B9-0382-4DE8-88A9-267F936939A3.</a:t>
            </a:r>
            <a:endParaRPr lang="en-GB" sz="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C7DEB9-D2EE-4CFC-B352-5E470B38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8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2B9F630-6A6B-4D75-A63C-8776C9438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516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Making SU-8 spunable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(by Braulio &amp; Ricardo)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8122F4-B27C-49F6-A470-DF473FCA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6" y="4673763"/>
            <a:ext cx="1724266" cy="6573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DF75F7-FCCD-4383-8AC1-20AD7BFD2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148593"/>
            <a:ext cx="2758979" cy="14294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ECA90F-11A6-4C99-B93D-2FF282F7A927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3994365" y="3863296"/>
            <a:ext cx="533856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A00A59-D52A-4304-9099-EA54588362E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2959652" y="5002421"/>
            <a:ext cx="1568570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DA717-01C8-4E54-A13F-9BDA8E24A9D1}"/>
              </a:ext>
            </a:extLst>
          </p:cNvPr>
          <p:cNvSpPr/>
          <p:nvPr/>
        </p:nvSpPr>
        <p:spPr>
          <a:xfrm>
            <a:off x="4528222" y="4740811"/>
            <a:ext cx="76575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provided the required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viscosity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79C004-3743-4733-A112-BDB4DD5622E7}"/>
              </a:ext>
            </a:extLst>
          </p:cNvPr>
          <p:cNvSpPr/>
          <p:nvPr/>
        </p:nvSpPr>
        <p:spPr>
          <a:xfrm>
            <a:off x="4528221" y="3601686"/>
            <a:ext cx="7657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increase the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solution conductivity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AC4244-255E-4C9A-AAB0-41CAA0B9928F}"/>
              </a:ext>
            </a:extLst>
          </p:cNvPr>
          <p:cNvSpPr/>
          <p:nvPr/>
        </p:nvSpPr>
        <p:spPr>
          <a:xfrm>
            <a:off x="3094233" y="5269755"/>
            <a:ext cx="6993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… both needed for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smooth PEO flow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during electrospinning</a:t>
            </a:r>
            <a:endParaRPr lang="en-GB" dirty="0"/>
          </a:p>
        </p:txBody>
      </p:sp>
      <p:pic>
        <p:nvPicPr>
          <p:cNvPr id="12" name="Picture 11" descr="A picture containing sky&#10;&#10;Description automatically generated">
            <a:extLst>
              <a:ext uri="{FF2B5EF4-FFF2-40B4-BE49-F238E27FC236}">
                <a16:creationId xmlns:a16="http://schemas.microsoft.com/office/drawing/2014/main" id="{1C3C964B-A63D-4486-B2E9-80AC82656F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9537700" y="1513966"/>
            <a:ext cx="2648091" cy="18803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667268E-D31A-4686-B386-BEEFC42F8A22}"/>
              </a:ext>
            </a:extLst>
          </p:cNvPr>
          <p:cNvSpPr txBox="1">
            <a:spLocks/>
          </p:cNvSpPr>
          <p:nvPr/>
        </p:nvSpPr>
        <p:spPr>
          <a:xfrm>
            <a:off x="942833" y="1863480"/>
            <a:ext cx="11242959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+ TBF + PEO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F9204B-D42E-4229-9CED-BBD170C3732A}"/>
              </a:ext>
            </a:extLst>
          </p:cNvPr>
          <p:cNvSpPr/>
          <p:nvPr/>
        </p:nvSpPr>
        <p:spPr>
          <a:xfrm>
            <a:off x="942833" y="6519446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Cárdenas, Advanced Manufacturing Techniques for the Fabrication and Surface Modification of Carbon Nanowires, (2017) 160.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fibers morphology, (2017) 130.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2295B1-8B49-46E7-8BBE-2082DCDB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9</a:t>
            </a:fld>
            <a:endParaRPr lang="en-GB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AD7FFF1-529B-4BDD-B0D7-7BFA85F6B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402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4527</TotalTime>
  <Words>1653</Words>
  <Application>Microsoft Office PowerPoint</Application>
  <PresentationFormat>Widescreen</PresentationFormat>
  <Paragraphs>232</Paragraphs>
  <Slides>40</Slides>
  <Notes>9</Notes>
  <HiddenSlides>17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 Nova</vt:lpstr>
      <vt:lpstr>Arial Nova Light</vt:lpstr>
      <vt:lpstr>Calibri</vt:lpstr>
      <vt:lpstr>Consolas</vt:lpstr>
      <vt:lpstr>Wingdings</vt:lpstr>
      <vt:lpstr>Office Theme</vt:lpstr>
      <vt:lpstr>Fabrication of graphitic-carbon suspended nanowires through mechano-electrospinning of photocrosslinkable polymers</vt:lpstr>
      <vt:lpstr>Agenda</vt:lpstr>
      <vt:lpstr>Motivation &amp; Problem Statement</vt:lpstr>
      <vt:lpstr>Current approaches for the fabrication of carbon nanostructures</vt:lpstr>
      <vt:lpstr>Applications of Carbon Nanowires (CNWs)</vt:lpstr>
      <vt:lpstr>Thesis Overview – CNWs fabrication process</vt:lpstr>
      <vt:lpstr>Polymer Solution Parameters</vt:lpstr>
      <vt:lpstr>SU-8 Carbon Structures</vt:lpstr>
      <vt:lpstr>Making SU-8 spunable (by Braulio &amp; Ricardo)</vt:lpstr>
      <vt:lpstr>Results with amended SU-8</vt:lpstr>
      <vt:lpstr>Implications of PEO, as it introduces oxygen to the solution</vt:lpstr>
      <vt:lpstr>PowerPoint Presentation</vt:lpstr>
      <vt:lpstr>Rheology of the amended SU-8 solution (0.25 wt%)</vt:lpstr>
      <vt:lpstr>Rheology of the proposed polymer solutions</vt:lpstr>
      <vt:lpstr>NFES Process Parameters</vt:lpstr>
      <vt:lpstr>Data collection of NFES literature (90+ papers from 2003 to 2020)</vt:lpstr>
      <vt:lpstr>Data collection of NFES literature (90+ papers from 2003 to 2020)</vt:lpstr>
      <vt:lpstr>Data collection of NFES literature (90+ papers from 2003 to 2020)</vt:lpstr>
      <vt:lpstr>PowerPoint Presentation</vt:lpstr>
      <vt:lpstr>PowerPoint Presentation</vt:lpstr>
      <vt:lpstr>Overall Progress &amp; Next Steps</vt:lpstr>
      <vt:lpstr>Current Work Plan</vt:lpstr>
      <vt:lpstr>PowerPoint Presentation</vt:lpstr>
      <vt:lpstr>Conclusions:</vt:lpstr>
      <vt:lpstr>PowerPoint Presentation</vt:lpstr>
      <vt:lpstr>Carbon nanostructures via Lithography</vt:lpstr>
      <vt:lpstr>TPP – Two-Photon Polymerization</vt:lpstr>
      <vt:lpstr>Characterization of the 0.25 wt% PEO Solution</vt:lpstr>
      <vt:lpstr>PowerPoint Presentation</vt:lpstr>
      <vt:lpstr>PowerPoint Presentation</vt:lpstr>
      <vt:lpstr>PowerPoint Presentation</vt:lpstr>
      <vt:lpstr>Characterization of the 0.25 wt% PEO Solution</vt:lpstr>
      <vt:lpstr>PowerPoint Presentation</vt:lpstr>
      <vt:lpstr>PowerPoint Presentation</vt:lpstr>
      <vt:lpstr>PEO Solution</vt:lpstr>
      <vt:lpstr>SU-8 (MicroChem,US)</vt:lpstr>
      <vt:lpstr>SU-8 (MicroChem, US)</vt:lpstr>
      <vt:lpstr>PowerPoint Presentation</vt:lpstr>
      <vt:lpstr>References</vt:lpstr>
      <vt:lpstr>&lt;Sub-title&gt;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KiraSensei 13</cp:lastModifiedBy>
  <cp:revision>10</cp:revision>
  <dcterms:created xsi:type="dcterms:W3CDTF">2019-03-28T22:09:57Z</dcterms:created>
  <dcterms:modified xsi:type="dcterms:W3CDTF">2020-05-08T17:09:22Z</dcterms:modified>
</cp:coreProperties>
</file>